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57" r:id="rId3"/>
    <p:sldId id="259" r:id="rId4"/>
    <p:sldId id="261" r:id="rId5"/>
    <p:sldId id="262" r:id="rId6"/>
    <p:sldId id="263" r:id="rId7"/>
    <p:sldId id="264" r:id="rId8"/>
    <p:sldId id="265" r:id="rId9"/>
    <p:sldId id="266" r:id="rId10"/>
    <p:sldId id="270" r:id="rId11"/>
    <p:sldId id="271" r:id="rId12"/>
    <p:sldId id="272" r:id="rId13"/>
    <p:sldId id="273" r:id="rId14"/>
    <p:sldId id="274" r:id="rId15"/>
    <p:sldId id="275" r:id="rId16"/>
    <p:sldId id="277" r:id="rId17"/>
    <p:sldId id="258" r:id="rId18"/>
    <p:sldId id="278" r:id="rId19"/>
    <p:sldId id="279" r:id="rId20"/>
    <p:sldId id="280" r:id="rId21"/>
    <p:sldId id="281" r:id="rId22"/>
    <p:sldId id="282" r:id="rId23"/>
    <p:sldId id="283"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C11F19-400E-4532-B373-EBE07F05E687}" v="1325" dt="2021-01-06T12:25:45.6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19845460 (Philip Mortimer)" userId="2bf92645-0a93-446a-b2d2-0f84d3831ee0" providerId="ADAL" clId="{A3C11F19-400E-4532-B373-EBE07F05E687}"/>
    <pc:docChg chg="undo custSel mod addSld delSld modSld">
      <pc:chgData name="MOR19845460 (Philip Mortimer)" userId="2bf92645-0a93-446a-b2d2-0f84d3831ee0" providerId="ADAL" clId="{A3C11F19-400E-4532-B373-EBE07F05E687}" dt="2021-01-06T12:26:13.355" v="21094" actId="20577"/>
      <pc:docMkLst>
        <pc:docMk/>
      </pc:docMkLst>
      <pc:sldChg chg="delSp delDesignElem">
        <pc:chgData name="MOR19845460 (Philip Mortimer)" userId="2bf92645-0a93-446a-b2d2-0f84d3831ee0" providerId="ADAL" clId="{A3C11F19-400E-4532-B373-EBE07F05E687}" dt="2020-12-30T13:43:21.119" v="2"/>
        <pc:sldMkLst>
          <pc:docMk/>
          <pc:sldMk cId="2600194593" sldId="256"/>
        </pc:sldMkLst>
        <pc:spChg chg="del">
          <ac:chgData name="MOR19845460 (Philip Mortimer)" userId="2bf92645-0a93-446a-b2d2-0f84d3831ee0" providerId="ADAL" clId="{A3C11F19-400E-4532-B373-EBE07F05E687}" dt="2020-12-30T13:43:21.119" v="2"/>
          <ac:spMkLst>
            <pc:docMk/>
            <pc:sldMk cId="2600194593" sldId="256"/>
            <ac:spMk id="13" creationId="{03AD0D1C-F8BA-4CD1-BC4D-BE1823F3EBDD}"/>
          </ac:spMkLst>
        </pc:spChg>
        <pc:spChg chg="del">
          <ac:chgData name="MOR19845460 (Philip Mortimer)" userId="2bf92645-0a93-446a-b2d2-0f84d3831ee0" providerId="ADAL" clId="{A3C11F19-400E-4532-B373-EBE07F05E687}" dt="2020-12-30T13:43:21.119" v="2"/>
          <ac:spMkLst>
            <pc:docMk/>
            <pc:sldMk cId="2600194593" sldId="256"/>
            <ac:spMk id="14" creationId="{0DBF1ABE-8590-450D-BB49-BDDCCF3EEA9E}"/>
          </ac:spMkLst>
        </pc:spChg>
        <pc:spChg chg="del">
          <ac:chgData name="MOR19845460 (Philip Mortimer)" userId="2bf92645-0a93-446a-b2d2-0f84d3831ee0" providerId="ADAL" clId="{A3C11F19-400E-4532-B373-EBE07F05E687}" dt="2020-12-30T13:43:21.119" v="2"/>
          <ac:spMkLst>
            <pc:docMk/>
            <pc:sldMk cId="2600194593" sldId="256"/>
            <ac:spMk id="15" creationId="{FBA7E51E-7B6A-4A79-8F84-47C845C7A2CC}"/>
          </ac:spMkLst>
        </pc:spChg>
        <pc:spChg chg="del">
          <ac:chgData name="MOR19845460 (Philip Mortimer)" userId="2bf92645-0a93-446a-b2d2-0f84d3831ee0" providerId="ADAL" clId="{A3C11F19-400E-4532-B373-EBE07F05E687}" dt="2020-12-30T13:43:21.119" v="2"/>
          <ac:spMkLst>
            <pc:docMk/>
            <pc:sldMk cId="2600194593" sldId="256"/>
            <ac:spMk id="17" creationId="{DCD36D47-40B7-494B-B249-3CBA333DE256}"/>
          </ac:spMkLst>
        </pc:spChg>
      </pc:sldChg>
      <pc:sldChg chg="addSp delSp modSp new mod setBg">
        <pc:chgData name="MOR19845460 (Philip Mortimer)" userId="2bf92645-0a93-446a-b2d2-0f84d3831ee0" providerId="ADAL" clId="{A3C11F19-400E-4532-B373-EBE07F05E687}" dt="2020-12-30T14:04:27.159" v="151" actId="26606"/>
        <pc:sldMkLst>
          <pc:docMk/>
          <pc:sldMk cId="3136286601" sldId="257"/>
        </pc:sldMkLst>
        <pc:spChg chg="mod">
          <ac:chgData name="MOR19845460 (Philip Mortimer)" userId="2bf92645-0a93-446a-b2d2-0f84d3831ee0" providerId="ADAL" clId="{A3C11F19-400E-4532-B373-EBE07F05E687}" dt="2020-12-30T14:04:27.159" v="151" actId="26606"/>
          <ac:spMkLst>
            <pc:docMk/>
            <pc:sldMk cId="3136286601" sldId="257"/>
            <ac:spMk id="2" creationId="{C13A273C-1FF8-4958-98DB-4502A6DE1D31}"/>
          </ac:spMkLst>
        </pc:spChg>
        <pc:spChg chg="del mod">
          <ac:chgData name="MOR19845460 (Philip Mortimer)" userId="2bf92645-0a93-446a-b2d2-0f84d3831ee0" providerId="ADAL" clId="{A3C11F19-400E-4532-B373-EBE07F05E687}" dt="2020-12-30T14:02:11.895" v="108" actId="22"/>
          <ac:spMkLst>
            <pc:docMk/>
            <pc:sldMk cId="3136286601" sldId="257"/>
            <ac:spMk id="3" creationId="{59962A1C-D746-4C94-886D-A3749435B6A2}"/>
          </ac:spMkLst>
        </pc:spChg>
        <pc:spChg chg="add del mod">
          <ac:chgData name="MOR19845460 (Philip Mortimer)" userId="2bf92645-0a93-446a-b2d2-0f84d3831ee0" providerId="ADAL" clId="{A3C11F19-400E-4532-B373-EBE07F05E687}" dt="2020-12-30T14:04:20.077" v="149" actId="478"/>
          <ac:spMkLst>
            <pc:docMk/>
            <pc:sldMk cId="3136286601" sldId="257"/>
            <ac:spMk id="7" creationId="{4EF4785E-2E09-421C-82BB-4D5CF354DA3F}"/>
          </ac:spMkLst>
        </pc:spChg>
        <pc:spChg chg="add">
          <ac:chgData name="MOR19845460 (Philip Mortimer)" userId="2bf92645-0a93-446a-b2d2-0f84d3831ee0" providerId="ADAL" clId="{A3C11F19-400E-4532-B373-EBE07F05E687}" dt="2020-12-30T14:04:27.159" v="151" actId="26606"/>
          <ac:spMkLst>
            <pc:docMk/>
            <pc:sldMk cId="3136286601" sldId="257"/>
            <ac:spMk id="71" creationId="{8B3F5CD4-CBC8-4A22-9DCC-0420CA28A09F}"/>
          </ac:spMkLst>
        </pc:spChg>
        <pc:grpChg chg="add">
          <ac:chgData name="MOR19845460 (Philip Mortimer)" userId="2bf92645-0a93-446a-b2d2-0f84d3831ee0" providerId="ADAL" clId="{A3C11F19-400E-4532-B373-EBE07F05E687}" dt="2020-12-30T14:04:27.159" v="151" actId="26606"/>
          <ac:grpSpMkLst>
            <pc:docMk/>
            <pc:sldMk cId="3136286601" sldId="257"/>
            <ac:grpSpMk id="15" creationId="{9795E515-5F57-431F-9A0D-3A0419DF7572}"/>
          </ac:grpSpMkLst>
        </pc:grpChg>
        <pc:picChg chg="add del mod ord modCrop">
          <ac:chgData name="MOR19845460 (Philip Mortimer)" userId="2bf92645-0a93-446a-b2d2-0f84d3831ee0" providerId="ADAL" clId="{A3C11F19-400E-4532-B373-EBE07F05E687}" dt="2020-12-30T14:03:12.296" v="116" actId="478"/>
          <ac:picMkLst>
            <pc:docMk/>
            <pc:sldMk cId="3136286601" sldId="257"/>
            <ac:picMk id="5" creationId="{199EA733-7B5C-49B3-8C2E-1B9CFCAEE73A}"/>
          </ac:picMkLst>
        </pc:picChg>
        <pc:picChg chg="add mod">
          <ac:chgData name="MOR19845460 (Philip Mortimer)" userId="2bf92645-0a93-446a-b2d2-0f84d3831ee0" providerId="ADAL" clId="{A3C11F19-400E-4532-B373-EBE07F05E687}" dt="2020-12-30T14:04:27.159" v="151" actId="26606"/>
          <ac:picMkLst>
            <pc:docMk/>
            <pc:sldMk cId="3136286601" sldId="257"/>
            <ac:picMk id="8" creationId="{D96A94D7-0E76-4C11-991C-EF0F126C72CE}"/>
          </ac:picMkLst>
        </pc:picChg>
        <pc:picChg chg="add">
          <ac:chgData name="MOR19845460 (Philip Mortimer)" userId="2bf92645-0a93-446a-b2d2-0f84d3831ee0" providerId="ADAL" clId="{A3C11F19-400E-4532-B373-EBE07F05E687}" dt="2020-12-30T14:04:27.159" v="151" actId="26606"/>
          <ac:picMkLst>
            <pc:docMk/>
            <pc:sldMk cId="3136286601" sldId="257"/>
            <ac:picMk id="13" creationId="{50C065C3-0FE3-4452-B765-CB05BBB2A983}"/>
          </ac:picMkLst>
        </pc:picChg>
      </pc:sldChg>
      <pc:sldChg chg="addSp delSp modSp new mod setBg">
        <pc:chgData name="MOR19845460 (Philip Mortimer)" userId="2bf92645-0a93-446a-b2d2-0f84d3831ee0" providerId="ADAL" clId="{A3C11F19-400E-4532-B373-EBE07F05E687}" dt="2021-01-02T12:43:00.007" v="16605" actId="26606"/>
        <pc:sldMkLst>
          <pc:docMk/>
          <pc:sldMk cId="506918307" sldId="258"/>
        </pc:sldMkLst>
        <pc:spChg chg="mod">
          <ac:chgData name="MOR19845460 (Philip Mortimer)" userId="2bf92645-0a93-446a-b2d2-0f84d3831ee0" providerId="ADAL" clId="{A3C11F19-400E-4532-B373-EBE07F05E687}" dt="2021-01-02T12:43:00.007" v="16605" actId="26606"/>
          <ac:spMkLst>
            <pc:docMk/>
            <pc:sldMk cId="506918307" sldId="258"/>
            <ac:spMk id="2" creationId="{61F56696-072E-43D7-818A-FB9A0AD72DE0}"/>
          </ac:spMkLst>
        </pc:spChg>
        <pc:spChg chg="del">
          <ac:chgData name="MOR19845460 (Philip Mortimer)" userId="2bf92645-0a93-446a-b2d2-0f84d3831ee0" providerId="ADAL" clId="{A3C11F19-400E-4532-B373-EBE07F05E687}" dt="2021-01-02T12:42:58.217" v="16604" actId="478"/>
          <ac:spMkLst>
            <pc:docMk/>
            <pc:sldMk cId="506918307" sldId="258"/>
            <ac:spMk id="3" creationId="{6E17C9DE-380F-4BB2-98F2-641E8F694F6F}"/>
          </ac:spMkLst>
        </pc:spChg>
        <pc:spChg chg="add">
          <ac:chgData name="MOR19845460 (Philip Mortimer)" userId="2bf92645-0a93-446a-b2d2-0f84d3831ee0" providerId="ADAL" clId="{A3C11F19-400E-4532-B373-EBE07F05E687}" dt="2021-01-02T12:43:00.007" v="16605" actId="26606"/>
          <ac:spMkLst>
            <pc:docMk/>
            <pc:sldMk cId="506918307" sldId="258"/>
            <ac:spMk id="67" creationId="{8B3F5CD4-CBC8-4A22-9DCC-0420CA28A09F}"/>
          </ac:spMkLst>
        </pc:spChg>
        <pc:grpChg chg="add">
          <ac:chgData name="MOR19845460 (Philip Mortimer)" userId="2bf92645-0a93-446a-b2d2-0f84d3831ee0" providerId="ADAL" clId="{A3C11F19-400E-4532-B373-EBE07F05E687}" dt="2021-01-02T12:43:00.007" v="16605" actId="26606"/>
          <ac:grpSpMkLst>
            <pc:docMk/>
            <pc:sldMk cId="506918307" sldId="258"/>
            <ac:grpSpMk id="11" creationId="{9795E515-5F57-431F-9A0D-3A0419DF7572}"/>
          </ac:grpSpMkLst>
        </pc:grpChg>
        <pc:picChg chg="add mod">
          <ac:chgData name="MOR19845460 (Philip Mortimer)" userId="2bf92645-0a93-446a-b2d2-0f84d3831ee0" providerId="ADAL" clId="{A3C11F19-400E-4532-B373-EBE07F05E687}" dt="2021-01-02T12:43:00.007" v="16605" actId="26606"/>
          <ac:picMkLst>
            <pc:docMk/>
            <pc:sldMk cId="506918307" sldId="258"/>
            <ac:picMk id="4" creationId="{86821E38-DA58-4410-9DD6-CBB0BC0F4863}"/>
          </ac:picMkLst>
        </pc:picChg>
        <pc:picChg chg="add">
          <ac:chgData name="MOR19845460 (Philip Mortimer)" userId="2bf92645-0a93-446a-b2d2-0f84d3831ee0" providerId="ADAL" clId="{A3C11F19-400E-4532-B373-EBE07F05E687}" dt="2021-01-02T12:43:00.007" v="16605" actId="26606"/>
          <ac:picMkLst>
            <pc:docMk/>
            <pc:sldMk cId="506918307" sldId="258"/>
            <ac:picMk id="9" creationId="{50C065C3-0FE3-4452-B765-CB05BBB2A983}"/>
          </ac:picMkLst>
        </pc:picChg>
      </pc:sldChg>
      <pc:sldChg chg="addSp delSp modSp new mod setBg modAnim">
        <pc:chgData name="MOR19845460 (Philip Mortimer)" userId="2bf92645-0a93-446a-b2d2-0f84d3831ee0" providerId="ADAL" clId="{A3C11F19-400E-4532-B373-EBE07F05E687}" dt="2021-01-02T14:42:08.593" v="19817" actId="14100"/>
        <pc:sldMkLst>
          <pc:docMk/>
          <pc:sldMk cId="3717463022" sldId="259"/>
        </pc:sldMkLst>
        <pc:spChg chg="mod">
          <ac:chgData name="MOR19845460 (Philip Mortimer)" userId="2bf92645-0a93-446a-b2d2-0f84d3831ee0" providerId="ADAL" clId="{A3C11F19-400E-4532-B373-EBE07F05E687}" dt="2021-01-01T15:40:37.959" v="16521" actId="26606"/>
          <ac:spMkLst>
            <pc:docMk/>
            <pc:sldMk cId="3717463022" sldId="259"/>
            <ac:spMk id="2" creationId="{8B00D74F-EAF6-480C-8491-E4AB96D040F2}"/>
          </ac:spMkLst>
        </pc:spChg>
        <pc:spChg chg="mod ord">
          <ac:chgData name="MOR19845460 (Philip Mortimer)" userId="2bf92645-0a93-446a-b2d2-0f84d3831ee0" providerId="ADAL" clId="{A3C11F19-400E-4532-B373-EBE07F05E687}" dt="2021-01-02T14:42:08.593" v="19817" actId="14100"/>
          <ac:spMkLst>
            <pc:docMk/>
            <pc:sldMk cId="3717463022" sldId="259"/>
            <ac:spMk id="3" creationId="{702467BC-0779-443C-A135-C06F2258ACF9}"/>
          </ac:spMkLst>
        </pc:spChg>
        <pc:grpChg chg="add del">
          <ac:chgData name="MOR19845460 (Philip Mortimer)" userId="2bf92645-0a93-446a-b2d2-0f84d3831ee0" providerId="ADAL" clId="{A3C11F19-400E-4532-B373-EBE07F05E687}" dt="2021-01-01T15:40:37.928" v="16520" actId="26606"/>
          <ac:grpSpMkLst>
            <pc:docMk/>
            <pc:sldMk cId="3717463022" sldId="259"/>
            <ac:grpSpMk id="9" creationId="{74872A0B-8668-4500-9509-EAA581B26C24}"/>
          </ac:grpSpMkLst>
        </pc:grpChg>
        <pc:grpChg chg="add del">
          <ac:chgData name="MOR19845460 (Philip Mortimer)" userId="2bf92645-0a93-446a-b2d2-0f84d3831ee0" providerId="ADAL" clId="{A3C11F19-400E-4532-B373-EBE07F05E687}" dt="2021-01-01T15:40:37.928" v="16520" actId="26606"/>
          <ac:grpSpMkLst>
            <pc:docMk/>
            <pc:sldMk cId="3717463022" sldId="259"/>
            <ac:grpSpMk id="13" creationId="{240590EE-5428-41AA-95B2-96FCC1CE67A7}"/>
          </ac:grpSpMkLst>
        </pc:grpChg>
        <pc:picChg chg="add mod">
          <ac:chgData name="MOR19845460 (Philip Mortimer)" userId="2bf92645-0a93-446a-b2d2-0f84d3831ee0" providerId="ADAL" clId="{A3C11F19-400E-4532-B373-EBE07F05E687}" dt="2021-01-01T15:40:37.959" v="16521" actId="26606"/>
          <ac:picMkLst>
            <pc:docMk/>
            <pc:sldMk cId="3717463022" sldId="259"/>
            <ac:picMk id="4" creationId="{3AF95EDD-38AB-4B1C-9F65-B66C89A95B40}"/>
          </ac:picMkLst>
        </pc:picChg>
      </pc:sldChg>
      <pc:sldChg chg="addSp modSp new del mod setBg modAnim">
        <pc:chgData name="MOR19845460 (Philip Mortimer)" userId="2bf92645-0a93-446a-b2d2-0f84d3831ee0" providerId="ADAL" clId="{A3C11F19-400E-4532-B373-EBE07F05E687}" dt="2021-01-02T13:23:31.166" v="19413" actId="47"/>
        <pc:sldMkLst>
          <pc:docMk/>
          <pc:sldMk cId="3506353239" sldId="260"/>
        </pc:sldMkLst>
        <pc:spChg chg="mod">
          <ac:chgData name="MOR19845460 (Philip Mortimer)" userId="2bf92645-0a93-446a-b2d2-0f84d3831ee0" providerId="ADAL" clId="{A3C11F19-400E-4532-B373-EBE07F05E687}" dt="2021-01-01T15:41:48.968" v="16533" actId="1076"/>
          <ac:spMkLst>
            <pc:docMk/>
            <pc:sldMk cId="3506353239" sldId="260"/>
            <ac:spMk id="2" creationId="{5E2C46DE-DFBE-4069-A967-7650609E2A9E}"/>
          </ac:spMkLst>
        </pc:spChg>
        <pc:spChg chg="mod">
          <ac:chgData name="MOR19845460 (Philip Mortimer)" userId="2bf92645-0a93-446a-b2d2-0f84d3831ee0" providerId="ADAL" clId="{A3C11F19-400E-4532-B373-EBE07F05E687}" dt="2021-01-01T15:41:41.869" v="16532" actId="27636"/>
          <ac:spMkLst>
            <pc:docMk/>
            <pc:sldMk cId="3506353239" sldId="260"/>
            <ac:spMk id="3" creationId="{5AAE0B06-DC01-46E3-B915-79DCD47BD25B}"/>
          </ac:spMkLst>
        </pc:spChg>
        <pc:spChg chg="add">
          <ac:chgData name="MOR19845460 (Philip Mortimer)" userId="2bf92645-0a93-446a-b2d2-0f84d3831ee0" providerId="ADAL" clId="{A3C11F19-400E-4532-B373-EBE07F05E687}" dt="2021-01-01T15:41:32.897" v="16527" actId="26606"/>
          <ac:spMkLst>
            <pc:docMk/>
            <pc:sldMk cId="3506353239" sldId="260"/>
            <ac:spMk id="9" creationId="{C2E4E997-8672-4FFD-B8EC-9932A8E4714B}"/>
          </ac:spMkLst>
        </pc:spChg>
        <pc:grpChg chg="add">
          <ac:chgData name="MOR19845460 (Philip Mortimer)" userId="2bf92645-0a93-446a-b2d2-0f84d3831ee0" providerId="ADAL" clId="{A3C11F19-400E-4532-B373-EBE07F05E687}" dt="2021-01-01T15:41:32.897" v="16527" actId="26606"/>
          <ac:grpSpMkLst>
            <pc:docMk/>
            <pc:sldMk cId="3506353239" sldId="260"/>
            <ac:grpSpMk id="13" creationId="{453E4DEE-E996-40F8-8635-0FF43D7348F9}"/>
          </ac:grpSpMkLst>
        </pc:grpChg>
        <pc:picChg chg="add mod">
          <ac:chgData name="MOR19845460 (Philip Mortimer)" userId="2bf92645-0a93-446a-b2d2-0f84d3831ee0" providerId="ADAL" clId="{A3C11F19-400E-4532-B373-EBE07F05E687}" dt="2021-01-01T15:41:32.897" v="16527" actId="26606"/>
          <ac:picMkLst>
            <pc:docMk/>
            <pc:sldMk cId="3506353239" sldId="260"/>
            <ac:picMk id="4" creationId="{E609CCAB-EF9C-4EAD-849E-9EB27E2CA90C}"/>
          </ac:picMkLst>
        </pc:picChg>
        <pc:picChg chg="add">
          <ac:chgData name="MOR19845460 (Philip Mortimer)" userId="2bf92645-0a93-446a-b2d2-0f84d3831ee0" providerId="ADAL" clId="{A3C11F19-400E-4532-B373-EBE07F05E687}" dt="2021-01-01T15:41:32.897" v="16527" actId="26606"/>
          <ac:picMkLst>
            <pc:docMk/>
            <pc:sldMk cId="3506353239" sldId="260"/>
            <ac:picMk id="11" creationId="{FE6BA9E6-1D9E-4D30-B528-D49FA1342E4E}"/>
          </ac:picMkLst>
        </pc:picChg>
      </pc:sldChg>
      <pc:sldChg chg="addSp delSp modSp new mod setBg modAnim">
        <pc:chgData name="MOR19845460 (Philip Mortimer)" userId="2bf92645-0a93-446a-b2d2-0f84d3831ee0" providerId="ADAL" clId="{A3C11F19-400E-4532-B373-EBE07F05E687}" dt="2021-01-02T14:43:56.186" v="19945" actId="14100"/>
        <pc:sldMkLst>
          <pc:docMk/>
          <pc:sldMk cId="2388354072" sldId="261"/>
        </pc:sldMkLst>
        <pc:spChg chg="mod">
          <ac:chgData name="MOR19845460 (Philip Mortimer)" userId="2bf92645-0a93-446a-b2d2-0f84d3831ee0" providerId="ADAL" clId="{A3C11F19-400E-4532-B373-EBE07F05E687}" dt="2021-01-02T13:25:14.300" v="19430" actId="26606"/>
          <ac:spMkLst>
            <pc:docMk/>
            <pc:sldMk cId="2388354072" sldId="261"/>
            <ac:spMk id="2" creationId="{BD21E551-496E-4079-8161-9B5E2C99D16F}"/>
          </ac:spMkLst>
        </pc:spChg>
        <pc:spChg chg="mod">
          <ac:chgData name="MOR19845460 (Philip Mortimer)" userId="2bf92645-0a93-446a-b2d2-0f84d3831ee0" providerId="ADAL" clId="{A3C11F19-400E-4532-B373-EBE07F05E687}" dt="2021-01-02T14:43:56.186" v="19945" actId="14100"/>
          <ac:spMkLst>
            <pc:docMk/>
            <pc:sldMk cId="2388354072" sldId="261"/>
            <ac:spMk id="3" creationId="{566AE5AF-CAB2-41C7-82BB-ED1882F28728}"/>
          </ac:spMkLst>
        </pc:spChg>
        <pc:spChg chg="add">
          <ac:chgData name="MOR19845460 (Philip Mortimer)" userId="2bf92645-0a93-446a-b2d2-0f84d3831ee0" providerId="ADAL" clId="{A3C11F19-400E-4532-B373-EBE07F05E687}" dt="2021-01-02T13:25:14.300" v="19430" actId="26606"/>
          <ac:spMkLst>
            <pc:docMk/>
            <pc:sldMk cId="2388354072" sldId="261"/>
            <ac:spMk id="11" creationId="{C2E4E997-8672-4FFD-B8EC-9932A8E4714B}"/>
          </ac:spMkLst>
        </pc:spChg>
        <pc:grpChg chg="add">
          <ac:chgData name="MOR19845460 (Philip Mortimer)" userId="2bf92645-0a93-446a-b2d2-0f84d3831ee0" providerId="ADAL" clId="{A3C11F19-400E-4532-B373-EBE07F05E687}" dt="2021-01-02T13:25:14.300" v="19430" actId="26606"/>
          <ac:grpSpMkLst>
            <pc:docMk/>
            <pc:sldMk cId="2388354072" sldId="261"/>
            <ac:grpSpMk id="15" creationId="{453E4DEE-E996-40F8-8635-0FF43D7348F9}"/>
          </ac:grpSpMkLst>
        </pc:grpChg>
        <pc:picChg chg="add del mod modCrop">
          <ac:chgData name="MOR19845460 (Philip Mortimer)" userId="2bf92645-0a93-446a-b2d2-0f84d3831ee0" providerId="ADAL" clId="{A3C11F19-400E-4532-B373-EBE07F05E687}" dt="2020-12-31T12:03:17.521" v="2865" actId="478"/>
          <ac:picMkLst>
            <pc:docMk/>
            <pc:sldMk cId="2388354072" sldId="261"/>
            <ac:picMk id="5" creationId="{B1BA6026-48BC-4CCC-ABDF-B8011F53543C}"/>
          </ac:picMkLst>
        </pc:picChg>
        <pc:picChg chg="add mod">
          <ac:chgData name="MOR19845460 (Philip Mortimer)" userId="2bf92645-0a93-446a-b2d2-0f84d3831ee0" providerId="ADAL" clId="{A3C11F19-400E-4532-B373-EBE07F05E687}" dt="2021-01-02T13:25:14.300" v="19430" actId="26606"/>
          <ac:picMkLst>
            <pc:docMk/>
            <pc:sldMk cId="2388354072" sldId="261"/>
            <ac:picMk id="6" creationId="{8E4995E6-AA0C-4BBE-8524-519702B9817D}"/>
          </ac:picMkLst>
        </pc:picChg>
        <pc:picChg chg="add">
          <ac:chgData name="MOR19845460 (Philip Mortimer)" userId="2bf92645-0a93-446a-b2d2-0f84d3831ee0" providerId="ADAL" clId="{A3C11F19-400E-4532-B373-EBE07F05E687}" dt="2021-01-02T13:25:14.300" v="19430" actId="26606"/>
          <ac:picMkLst>
            <pc:docMk/>
            <pc:sldMk cId="2388354072" sldId="261"/>
            <ac:picMk id="13" creationId="{FE6BA9E6-1D9E-4D30-B528-D49FA1342E4E}"/>
          </ac:picMkLst>
        </pc:picChg>
      </pc:sldChg>
      <pc:sldChg chg="addSp modSp new mod setBg">
        <pc:chgData name="MOR19845460 (Philip Mortimer)" userId="2bf92645-0a93-446a-b2d2-0f84d3831ee0" providerId="ADAL" clId="{A3C11F19-400E-4532-B373-EBE07F05E687}" dt="2021-01-02T13:26:22.874" v="19490" actId="20577"/>
        <pc:sldMkLst>
          <pc:docMk/>
          <pc:sldMk cId="1089721402" sldId="262"/>
        </pc:sldMkLst>
        <pc:spChg chg="mod">
          <ac:chgData name="MOR19845460 (Philip Mortimer)" userId="2bf92645-0a93-446a-b2d2-0f84d3831ee0" providerId="ADAL" clId="{A3C11F19-400E-4532-B373-EBE07F05E687}" dt="2020-12-31T12:11:38.906" v="3357" actId="14100"/>
          <ac:spMkLst>
            <pc:docMk/>
            <pc:sldMk cId="1089721402" sldId="262"/>
            <ac:spMk id="2" creationId="{7AE53CB5-950E-41A9-91AC-D3346D9F612A}"/>
          </ac:spMkLst>
        </pc:spChg>
        <pc:spChg chg="mod ord">
          <ac:chgData name="MOR19845460 (Philip Mortimer)" userId="2bf92645-0a93-446a-b2d2-0f84d3831ee0" providerId="ADAL" clId="{A3C11F19-400E-4532-B373-EBE07F05E687}" dt="2021-01-02T13:26:22.874" v="19490" actId="20577"/>
          <ac:spMkLst>
            <pc:docMk/>
            <pc:sldMk cId="1089721402" sldId="262"/>
            <ac:spMk id="3" creationId="{33D9863D-7114-4730-A202-224B076D360D}"/>
          </ac:spMkLst>
        </pc:spChg>
        <pc:picChg chg="add mod modCrop">
          <ac:chgData name="MOR19845460 (Philip Mortimer)" userId="2bf92645-0a93-446a-b2d2-0f84d3831ee0" providerId="ADAL" clId="{A3C11F19-400E-4532-B373-EBE07F05E687}" dt="2020-12-31T12:35:43.729" v="3965" actId="1076"/>
          <ac:picMkLst>
            <pc:docMk/>
            <pc:sldMk cId="1089721402" sldId="262"/>
            <ac:picMk id="5" creationId="{93031187-353E-42F0-AF06-57F805A5DD16}"/>
          </ac:picMkLst>
        </pc:picChg>
      </pc:sldChg>
      <pc:sldChg chg="addSp delSp modSp new mod setBg modAnim setClrOvrMap">
        <pc:chgData name="MOR19845460 (Philip Mortimer)" userId="2bf92645-0a93-446a-b2d2-0f84d3831ee0" providerId="ADAL" clId="{A3C11F19-400E-4532-B373-EBE07F05E687}" dt="2021-01-02T14:44:21.217" v="19947" actId="403"/>
        <pc:sldMkLst>
          <pc:docMk/>
          <pc:sldMk cId="3403829457" sldId="263"/>
        </pc:sldMkLst>
        <pc:spChg chg="mod">
          <ac:chgData name="MOR19845460 (Philip Mortimer)" userId="2bf92645-0a93-446a-b2d2-0f84d3831ee0" providerId="ADAL" clId="{A3C11F19-400E-4532-B373-EBE07F05E687}" dt="2021-01-02T13:28:45.515" v="19580" actId="26606"/>
          <ac:spMkLst>
            <pc:docMk/>
            <pc:sldMk cId="3403829457" sldId="263"/>
            <ac:spMk id="2" creationId="{6073C3A6-6B74-4BD5-A67D-6BF81EDD8B8A}"/>
          </ac:spMkLst>
        </pc:spChg>
        <pc:spChg chg="del mod ord">
          <ac:chgData name="MOR19845460 (Philip Mortimer)" userId="2bf92645-0a93-446a-b2d2-0f84d3831ee0" providerId="ADAL" clId="{A3C11F19-400E-4532-B373-EBE07F05E687}" dt="2021-01-02T13:28:26.520" v="19572" actId="26606"/>
          <ac:spMkLst>
            <pc:docMk/>
            <pc:sldMk cId="3403829457" sldId="263"/>
            <ac:spMk id="3" creationId="{F3CE0A23-3FB8-4AE5-AAC9-1D9A690BAA41}"/>
          </ac:spMkLst>
        </pc:spChg>
        <pc:spChg chg="add del">
          <ac:chgData name="MOR19845460 (Philip Mortimer)" userId="2bf92645-0a93-446a-b2d2-0f84d3831ee0" providerId="ADAL" clId="{A3C11F19-400E-4532-B373-EBE07F05E687}" dt="2021-01-02T13:28:02.447" v="19562" actId="26606"/>
          <ac:spMkLst>
            <pc:docMk/>
            <pc:sldMk cId="3403829457" sldId="263"/>
            <ac:spMk id="8" creationId="{C2E4E997-8672-4FFD-B8EC-9932A8E4714B}"/>
          </ac:spMkLst>
        </pc:spChg>
        <pc:spChg chg="add del">
          <ac:chgData name="MOR19845460 (Philip Mortimer)" userId="2bf92645-0a93-446a-b2d2-0f84d3831ee0" providerId="ADAL" clId="{A3C11F19-400E-4532-B373-EBE07F05E687}" dt="2020-12-31T15:59:27.386" v="4829" actId="26606"/>
          <ac:spMkLst>
            <pc:docMk/>
            <pc:sldMk cId="3403829457" sldId="263"/>
            <ac:spMk id="9" creationId="{C2E4E997-8672-4FFD-B8EC-9932A8E4714B}"/>
          </ac:spMkLst>
        </pc:spChg>
        <pc:spChg chg="add del">
          <ac:chgData name="MOR19845460 (Philip Mortimer)" userId="2bf92645-0a93-446a-b2d2-0f84d3831ee0" providerId="ADAL" clId="{A3C11F19-400E-4532-B373-EBE07F05E687}" dt="2021-01-02T13:28:17.315" v="19569" actId="26606"/>
          <ac:spMkLst>
            <pc:docMk/>
            <pc:sldMk cId="3403829457" sldId="263"/>
            <ac:spMk id="12" creationId="{6697F791-5FFA-4164-899F-EB52EA72B024}"/>
          </ac:spMkLst>
        </pc:spChg>
        <pc:spChg chg="add del">
          <ac:chgData name="MOR19845460 (Philip Mortimer)" userId="2bf92645-0a93-446a-b2d2-0f84d3831ee0" providerId="ADAL" clId="{A3C11F19-400E-4532-B373-EBE07F05E687}" dt="2021-01-02T13:28:17.315" v="19569" actId="26606"/>
          <ac:spMkLst>
            <pc:docMk/>
            <pc:sldMk cId="3403829457" sldId="263"/>
            <ac:spMk id="16" creationId="{B773AB25-A422-41AA-9737-5E04C1966DE1}"/>
          </ac:spMkLst>
        </pc:spChg>
        <pc:spChg chg="add del">
          <ac:chgData name="MOR19845460 (Philip Mortimer)" userId="2bf92645-0a93-446a-b2d2-0f84d3831ee0" providerId="ADAL" clId="{A3C11F19-400E-4532-B373-EBE07F05E687}" dt="2021-01-02T13:27:50.557" v="19559" actId="26606"/>
          <ac:spMkLst>
            <pc:docMk/>
            <pc:sldMk cId="3403829457" sldId="263"/>
            <ac:spMk id="45" creationId="{C2E4E997-8672-4FFD-B8EC-9932A8E4714B}"/>
          </ac:spMkLst>
        </pc:spChg>
        <pc:spChg chg="add del">
          <ac:chgData name="MOR19845460 (Philip Mortimer)" userId="2bf92645-0a93-446a-b2d2-0f84d3831ee0" providerId="ADAL" clId="{A3C11F19-400E-4532-B373-EBE07F05E687}" dt="2021-01-02T13:28:03.108" v="19564" actId="26606"/>
          <ac:spMkLst>
            <pc:docMk/>
            <pc:sldMk cId="3403829457" sldId="263"/>
            <ac:spMk id="48" creationId="{6697F791-5FFA-4164-899F-EB52EA72B024}"/>
          </ac:spMkLst>
        </pc:spChg>
        <pc:spChg chg="add del">
          <ac:chgData name="MOR19845460 (Philip Mortimer)" userId="2bf92645-0a93-446a-b2d2-0f84d3831ee0" providerId="ADAL" clId="{A3C11F19-400E-4532-B373-EBE07F05E687}" dt="2021-01-02T13:28:03.108" v="19564" actId="26606"/>
          <ac:spMkLst>
            <pc:docMk/>
            <pc:sldMk cId="3403829457" sldId="263"/>
            <ac:spMk id="78" creationId="{B773AB25-A422-41AA-9737-5E04C1966DE1}"/>
          </ac:spMkLst>
        </pc:spChg>
        <pc:spChg chg="add del">
          <ac:chgData name="MOR19845460 (Philip Mortimer)" userId="2bf92645-0a93-446a-b2d2-0f84d3831ee0" providerId="ADAL" clId="{A3C11F19-400E-4532-B373-EBE07F05E687}" dt="2021-01-02T13:27:45.257" v="19554" actId="26606"/>
          <ac:spMkLst>
            <pc:docMk/>
            <pc:sldMk cId="3403829457" sldId="263"/>
            <ac:spMk id="81" creationId="{C2E4E997-8672-4FFD-B8EC-9932A8E4714B}"/>
          </ac:spMkLst>
        </pc:spChg>
        <pc:spChg chg="add del">
          <ac:chgData name="MOR19845460 (Philip Mortimer)" userId="2bf92645-0a93-446a-b2d2-0f84d3831ee0" providerId="ADAL" clId="{A3C11F19-400E-4532-B373-EBE07F05E687}" dt="2021-01-02T13:28:07.133" v="19566" actId="26606"/>
          <ac:spMkLst>
            <pc:docMk/>
            <pc:sldMk cId="3403829457" sldId="263"/>
            <ac:spMk id="82" creationId="{9775AF3B-5284-4B97-9BB7-55C6FB3699C2}"/>
          </ac:spMkLst>
        </pc:spChg>
        <pc:spChg chg="add del">
          <ac:chgData name="MOR19845460 (Philip Mortimer)" userId="2bf92645-0a93-446a-b2d2-0f84d3831ee0" providerId="ADAL" clId="{A3C11F19-400E-4532-B373-EBE07F05E687}" dt="2021-01-02T13:28:26.490" v="19571" actId="26606"/>
          <ac:spMkLst>
            <pc:docMk/>
            <pc:sldMk cId="3403829457" sldId="263"/>
            <ac:spMk id="86" creationId="{3CBA50DB-DBC7-4B6E-B3C1-8FF1EA519791}"/>
          </ac:spMkLst>
        </pc:spChg>
        <pc:spChg chg="add del">
          <ac:chgData name="MOR19845460 (Philip Mortimer)" userId="2bf92645-0a93-446a-b2d2-0f84d3831ee0" providerId="ADAL" clId="{A3C11F19-400E-4532-B373-EBE07F05E687}" dt="2021-01-02T13:28:07.133" v="19566" actId="26606"/>
          <ac:spMkLst>
            <pc:docMk/>
            <pc:sldMk cId="3403829457" sldId="263"/>
            <ac:spMk id="99" creationId="{66D4F5BA-1D71-49B2-8A7F-6B4EB94D7265}"/>
          </ac:spMkLst>
        </pc:spChg>
        <pc:spChg chg="add del">
          <ac:chgData name="MOR19845460 (Philip Mortimer)" userId="2bf92645-0a93-446a-b2d2-0f84d3831ee0" providerId="ADAL" clId="{A3C11F19-400E-4532-B373-EBE07F05E687}" dt="2021-01-02T13:28:26.490" v="19571" actId="26606"/>
          <ac:spMkLst>
            <pc:docMk/>
            <pc:sldMk cId="3403829457" sldId="263"/>
            <ac:spMk id="106" creationId="{A1351C6B-7343-451F-AB4A-1CE294A4E927}"/>
          </ac:spMkLst>
        </pc:spChg>
        <pc:spChg chg="add del">
          <ac:chgData name="MOR19845460 (Philip Mortimer)" userId="2bf92645-0a93-446a-b2d2-0f84d3831ee0" providerId="ADAL" clId="{A3C11F19-400E-4532-B373-EBE07F05E687}" dt="2021-01-02T13:27:46.984" v="19556" actId="26606"/>
          <ac:spMkLst>
            <pc:docMk/>
            <pc:sldMk cId="3403829457" sldId="263"/>
            <ac:spMk id="117" creationId="{6697F791-5FFA-4164-899F-EB52EA72B024}"/>
          </ac:spMkLst>
        </pc:spChg>
        <pc:spChg chg="add del">
          <ac:chgData name="MOR19845460 (Philip Mortimer)" userId="2bf92645-0a93-446a-b2d2-0f84d3831ee0" providerId="ADAL" clId="{A3C11F19-400E-4532-B373-EBE07F05E687}" dt="2021-01-02T13:27:46.984" v="19556" actId="26606"/>
          <ac:spMkLst>
            <pc:docMk/>
            <pc:sldMk cId="3403829457" sldId="263"/>
            <ac:spMk id="119" creationId="{B773AB25-A422-41AA-9737-5E04C1966DE1}"/>
          </ac:spMkLst>
        </pc:spChg>
        <pc:spChg chg="add del">
          <ac:chgData name="MOR19845460 (Philip Mortimer)" userId="2bf92645-0a93-446a-b2d2-0f84d3831ee0" providerId="ADAL" clId="{A3C11F19-400E-4532-B373-EBE07F05E687}" dt="2021-01-02T13:27:50.548" v="19558" actId="26606"/>
          <ac:spMkLst>
            <pc:docMk/>
            <pc:sldMk cId="3403829457" sldId="263"/>
            <ac:spMk id="123" creationId="{3CBA50DB-DBC7-4B6E-B3C1-8FF1EA519791}"/>
          </ac:spMkLst>
        </pc:spChg>
        <pc:spChg chg="add del">
          <ac:chgData name="MOR19845460 (Philip Mortimer)" userId="2bf92645-0a93-446a-b2d2-0f84d3831ee0" providerId="ADAL" clId="{A3C11F19-400E-4532-B373-EBE07F05E687}" dt="2021-01-02T13:27:50.548" v="19558" actId="26606"/>
          <ac:spMkLst>
            <pc:docMk/>
            <pc:sldMk cId="3403829457" sldId="263"/>
            <ac:spMk id="126" creationId="{A1351C6B-7343-451F-AB4A-1CE294A4E927}"/>
          </ac:spMkLst>
        </pc:spChg>
        <pc:spChg chg="add">
          <ac:chgData name="MOR19845460 (Philip Mortimer)" userId="2bf92645-0a93-446a-b2d2-0f84d3831ee0" providerId="ADAL" clId="{A3C11F19-400E-4532-B373-EBE07F05E687}" dt="2021-01-02T13:28:45.515" v="19580" actId="26606"/>
          <ac:spMkLst>
            <pc:docMk/>
            <pc:sldMk cId="3403829457" sldId="263"/>
            <ac:spMk id="138" creationId="{C2E4E997-8672-4FFD-B8EC-9932A8E4714B}"/>
          </ac:spMkLst>
        </pc:spChg>
        <pc:grpChg chg="add del">
          <ac:chgData name="MOR19845460 (Philip Mortimer)" userId="2bf92645-0a93-446a-b2d2-0f84d3831ee0" providerId="ADAL" clId="{A3C11F19-400E-4532-B373-EBE07F05E687}" dt="2020-12-31T15:59:27.386" v="4829" actId="26606"/>
          <ac:grpSpMkLst>
            <pc:docMk/>
            <pc:sldMk cId="3403829457" sldId="263"/>
            <ac:grpSpMk id="13" creationId="{453E4DEE-E996-40F8-8635-0FF43D7348F9}"/>
          </ac:grpSpMkLst>
        </pc:grpChg>
        <pc:grpChg chg="add del">
          <ac:chgData name="MOR19845460 (Philip Mortimer)" userId="2bf92645-0a93-446a-b2d2-0f84d3831ee0" providerId="ADAL" clId="{A3C11F19-400E-4532-B373-EBE07F05E687}" dt="2021-01-02T13:28:02.447" v="19562" actId="26606"/>
          <ac:grpSpMkLst>
            <pc:docMk/>
            <pc:sldMk cId="3403829457" sldId="263"/>
            <ac:grpSpMk id="15" creationId="{453E4DEE-E996-40F8-8635-0FF43D7348F9}"/>
          </ac:grpSpMkLst>
        </pc:grpChg>
        <pc:grpChg chg="add del">
          <ac:chgData name="MOR19845460 (Philip Mortimer)" userId="2bf92645-0a93-446a-b2d2-0f84d3831ee0" providerId="ADAL" clId="{A3C11F19-400E-4532-B373-EBE07F05E687}" dt="2021-01-02T13:28:03.108" v="19564" actId="26606"/>
          <ac:grpSpMkLst>
            <pc:docMk/>
            <pc:sldMk cId="3403829457" sldId="263"/>
            <ac:grpSpMk id="19" creationId="{6AD0D387-1584-4477-B5F8-52B50D4F2205}"/>
          </ac:grpSpMkLst>
        </pc:grpChg>
        <pc:grpChg chg="add del">
          <ac:chgData name="MOR19845460 (Philip Mortimer)" userId="2bf92645-0a93-446a-b2d2-0f84d3831ee0" providerId="ADAL" clId="{A3C11F19-400E-4532-B373-EBE07F05E687}" dt="2021-01-02T13:27:50.557" v="19559" actId="26606"/>
          <ac:grpSpMkLst>
            <pc:docMk/>
            <pc:sldMk cId="3403829457" sldId="263"/>
            <ac:grpSpMk id="49" creationId="{453E4DEE-E996-40F8-8635-0FF43D7348F9}"/>
          </ac:grpSpMkLst>
        </pc:grpChg>
        <pc:grpChg chg="add del">
          <ac:chgData name="MOR19845460 (Philip Mortimer)" userId="2bf92645-0a93-446a-b2d2-0f84d3831ee0" providerId="ADAL" clId="{A3C11F19-400E-4532-B373-EBE07F05E687}" dt="2021-01-02T13:28:17.315" v="19569" actId="26606"/>
          <ac:grpSpMkLst>
            <pc:docMk/>
            <pc:sldMk cId="3403829457" sldId="263"/>
            <ac:grpSpMk id="79" creationId="{6AD0D387-1584-4477-B5F8-52B50D4F2205}"/>
          </ac:grpSpMkLst>
        </pc:grpChg>
        <pc:grpChg chg="add del">
          <ac:chgData name="MOR19845460 (Philip Mortimer)" userId="2bf92645-0a93-446a-b2d2-0f84d3831ee0" providerId="ADAL" clId="{A3C11F19-400E-4532-B373-EBE07F05E687}" dt="2021-01-02T13:28:07.133" v="19566" actId="26606"/>
          <ac:grpSpMkLst>
            <pc:docMk/>
            <pc:sldMk cId="3403829457" sldId="263"/>
            <ac:grpSpMk id="84" creationId="{A0F1F7ED-DA39-478F-85DA-317DE08941E8}"/>
          </ac:grpSpMkLst>
        </pc:grpChg>
        <pc:grpChg chg="add del">
          <ac:chgData name="MOR19845460 (Philip Mortimer)" userId="2bf92645-0a93-446a-b2d2-0f84d3831ee0" providerId="ADAL" clId="{A3C11F19-400E-4532-B373-EBE07F05E687}" dt="2021-01-02T13:27:45.257" v="19554" actId="26606"/>
          <ac:grpSpMkLst>
            <pc:docMk/>
            <pc:sldMk cId="3403829457" sldId="263"/>
            <ac:grpSpMk id="85" creationId="{453E4DEE-E996-40F8-8635-0FF43D7348F9}"/>
          </ac:grpSpMkLst>
        </pc:grpChg>
        <pc:grpChg chg="add del">
          <ac:chgData name="MOR19845460 (Philip Mortimer)" userId="2bf92645-0a93-446a-b2d2-0f84d3831ee0" providerId="ADAL" clId="{A3C11F19-400E-4532-B373-EBE07F05E687}" dt="2021-01-02T13:28:26.490" v="19571" actId="26606"/>
          <ac:grpSpMkLst>
            <pc:docMk/>
            <pc:sldMk cId="3403829457" sldId="263"/>
            <ac:grpSpMk id="88" creationId="{1DED8FB6-AF8D-4D98-913D-E6486FEC1021}"/>
          </ac:grpSpMkLst>
        </pc:grpChg>
        <pc:grpChg chg="add del">
          <ac:chgData name="MOR19845460 (Philip Mortimer)" userId="2bf92645-0a93-446a-b2d2-0f84d3831ee0" providerId="ADAL" clId="{A3C11F19-400E-4532-B373-EBE07F05E687}" dt="2021-01-02T13:27:46.984" v="19556" actId="26606"/>
          <ac:grpSpMkLst>
            <pc:docMk/>
            <pc:sldMk cId="3403829457" sldId="263"/>
            <ac:grpSpMk id="89" creationId="{6AD0D387-1584-4477-B5F8-52B50D4F2205}"/>
          </ac:grpSpMkLst>
        </pc:grpChg>
        <pc:grpChg chg="add del">
          <ac:chgData name="MOR19845460 (Philip Mortimer)" userId="2bf92645-0a93-446a-b2d2-0f84d3831ee0" providerId="ADAL" clId="{A3C11F19-400E-4532-B373-EBE07F05E687}" dt="2021-01-02T13:27:50.548" v="19558" actId="26606"/>
          <ac:grpSpMkLst>
            <pc:docMk/>
            <pc:sldMk cId="3403829457" sldId="263"/>
            <ac:grpSpMk id="125" creationId="{1DED8FB6-AF8D-4D98-913D-E6486FEC1021}"/>
          </ac:grpSpMkLst>
        </pc:grpChg>
        <pc:grpChg chg="add">
          <ac:chgData name="MOR19845460 (Philip Mortimer)" userId="2bf92645-0a93-446a-b2d2-0f84d3831ee0" providerId="ADAL" clId="{A3C11F19-400E-4532-B373-EBE07F05E687}" dt="2021-01-02T13:28:45.515" v="19580" actId="26606"/>
          <ac:grpSpMkLst>
            <pc:docMk/>
            <pc:sldMk cId="3403829457" sldId="263"/>
            <ac:grpSpMk id="142" creationId="{453E4DEE-E996-40F8-8635-0FF43D7348F9}"/>
          </ac:grpSpMkLst>
        </pc:grpChg>
        <pc:graphicFrameChg chg="add mod ord modGraphic">
          <ac:chgData name="MOR19845460 (Philip Mortimer)" userId="2bf92645-0a93-446a-b2d2-0f84d3831ee0" providerId="ADAL" clId="{A3C11F19-400E-4532-B373-EBE07F05E687}" dt="2021-01-02T14:44:21.217" v="19947" actId="403"/>
          <ac:graphicFrameMkLst>
            <pc:docMk/>
            <pc:sldMk cId="3403829457" sldId="263"/>
            <ac:graphicFrameMk id="108" creationId="{AA8CDD2A-4C14-46D5-B22F-B6167EDDD674}"/>
          </ac:graphicFrameMkLst>
        </pc:graphicFrameChg>
        <pc:picChg chg="add del mod">
          <ac:chgData name="MOR19845460 (Philip Mortimer)" userId="2bf92645-0a93-446a-b2d2-0f84d3831ee0" providerId="ADAL" clId="{A3C11F19-400E-4532-B373-EBE07F05E687}" dt="2020-12-31T15:59:10.414" v="4825" actId="478"/>
          <ac:picMkLst>
            <pc:docMk/>
            <pc:sldMk cId="3403829457" sldId="263"/>
            <ac:picMk id="4" creationId="{FA916981-C4BA-42E3-85C7-3CA79425B3D9}"/>
          </ac:picMkLst>
        </pc:picChg>
        <pc:picChg chg="add del mod">
          <ac:chgData name="MOR19845460 (Philip Mortimer)" userId="2bf92645-0a93-446a-b2d2-0f84d3831ee0" providerId="ADAL" clId="{A3C11F19-400E-4532-B373-EBE07F05E687}" dt="2021-01-02T13:28:28.685" v="19573" actId="478"/>
          <ac:picMkLst>
            <pc:docMk/>
            <pc:sldMk cId="3403829457" sldId="263"/>
            <ac:picMk id="6" creationId="{A7D1DC50-5760-4D7F-AAA8-B196E9590593}"/>
          </ac:picMkLst>
        </pc:picChg>
        <pc:picChg chg="add del">
          <ac:chgData name="MOR19845460 (Philip Mortimer)" userId="2bf92645-0a93-446a-b2d2-0f84d3831ee0" providerId="ADAL" clId="{A3C11F19-400E-4532-B373-EBE07F05E687}" dt="2021-01-02T13:28:02.447" v="19562" actId="26606"/>
          <ac:picMkLst>
            <pc:docMk/>
            <pc:sldMk cId="3403829457" sldId="263"/>
            <ac:picMk id="10" creationId="{FE6BA9E6-1D9E-4D30-B528-D49FA1342E4E}"/>
          </ac:picMkLst>
        </pc:picChg>
        <pc:picChg chg="add del">
          <ac:chgData name="MOR19845460 (Philip Mortimer)" userId="2bf92645-0a93-446a-b2d2-0f84d3831ee0" providerId="ADAL" clId="{A3C11F19-400E-4532-B373-EBE07F05E687}" dt="2020-12-31T15:59:27.386" v="4829" actId="26606"/>
          <ac:picMkLst>
            <pc:docMk/>
            <pc:sldMk cId="3403829457" sldId="263"/>
            <ac:picMk id="11" creationId="{FE6BA9E6-1D9E-4D30-B528-D49FA1342E4E}"/>
          </ac:picMkLst>
        </pc:picChg>
        <pc:picChg chg="add del">
          <ac:chgData name="MOR19845460 (Philip Mortimer)" userId="2bf92645-0a93-446a-b2d2-0f84d3831ee0" providerId="ADAL" clId="{A3C11F19-400E-4532-B373-EBE07F05E687}" dt="2021-01-02T13:28:17.315" v="19569" actId="26606"/>
          <ac:picMkLst>
            <pc:docMk/>
            <pc:sldMk cId="3403829457" sldId="263"/>
            <ac:picMk id="14" creationId="{4E28A1A9-FB81-4816-AAEA-C3B430946951}"/>
          </ac:picMkLst>
        </pc:picChg>
        <pc:picChg chg="add del">
          <ac:chgData name="MOR19845460 (Philip Mortimer)" userId="2bf92645-0a93-446a-b2d2-0f84d3831ee0" providerId="ADAL" clId="{A3C11F19-400E-4532-B373-EBE07F05E687}" dt="2021-01-02T13:28:03.108" v="19564" actId="26606"/>
          <ac:picMkLst>
            <pc:docMk/>
            <pc:sldMk cId="3403829457" sldId="263"/>
            <ac:picMk id="17" creationId="{AF0552B8-DE8C-40DF-B29F-1728E6A10619}"/>
          </ac:picMkLst>
        </pc:picChg>
        <pc:picChg chg="add del">
          <ac:chgData name="MOR19845460 (Philip Mortimer)" userId="2bf92645-0a93-446a-b2d2-0f84d3831ee0" providerId="ADAL" clId="{A3C11F19-400E-4532-B373-EBE07F05E687}" dt="2021-01-02T13:28:17.315" v="19569" actId="26606"/>
          <ac:picMkLst>
            <pc:docMk/>
            <pc:sldMk cId="3403829457" sldId="263"/>
            <ac:picMk id="18" creationId="{AF0552B8-DE8C-40DF-B29F-1728E6A10619}"/>
          </ac:picMkLst>
        </pc:picChg>
        <pc:picChg chg="add del">
          <ac:chgData name="MOR19845460 (Philip Mortimer)" userId="2bf92645-0a93-446a-b2d2-0f84d3831ee0" providerId="ADAL" clId="{A3C11F19-400E-4532-B373-EBE07F05E687}" dt="2021-01-02T13:27:50.557" v="19559" actId="26606"/>
          <ac:picMkLst>
            <pc:docMk/>
            <pc:sldMk cId="3403829457" sldId="263"/>
            <ac:picMk id="47" creationId="{FE6BA9E6-1D9E-4D30-B528-D49FA1342E4E}"/>
          </ac:picMkLst>
        </pc:picChg>
        <pc:picChg chg="add del">
          <ac:chgData name="MOR19845460 (Philip Mortimer)" userId="2bf92645-0a93-446a-b2d2-0f84d3831ee0" providerId="ADAL" clId="{A3C11F19-400E-4532-B373-EBE07F05E687}" dt="2021-01-02T13:28:03.108" v="19564" actId="26606"/>
          <ac:picMkLst>
            <pc:docMk/>
            <pc:sldMk cId="3403829457" sldId="263"/>
            <ac:picMk id="77" creationId="{4E28A1A9-FB81-4816-AAEA-C3B430946951}"/>
          </ac:picMkLst>
        </pc:picChg>
        <pc:picChg chg="add del">
          <ac:chgData name="MOR19845460 (Philip Mortimer)" userId="2bf92645-0a93-446a-b2d2-0f84d3831ee0" providerId="ADAL" clId="{A3C11F19-400E-4532-B373-EBE07F05E687}" dt="2021-01-02T13:27:45.257" v="19554" actId="26606"/>
          <ac:picMkLst>
            <pc:docMk/>
            <pc:sldMk cId="3403829457" sldId="263"/>
            <ac:picMk id="83" creationId="{FE6BA9E6-1D9E-4D30-B528-D49FA1342E4E}"/>
          </ac:picMkLst>
        </pc:picChg>
        <pc:picChg chg="add del">
          <ac:chgData name="MOR19845460 (Philip Mortimer)" userId="2bf92645-0a93-446a-b2d2-0f84d3831ee0" providerId="ADAL" clId="{A3C11F19-400E-4532-B373-EBE07F05E687}" dt="2021-01-02T13:27:46.984" v="19556" actId="26606"/>
          <ac:picMkLst>
            <pc:docMk/>
            <pc:sldMk cId="3403829457" sldId="263"/>
            <ac:picMk id="87" creationId="{AF0552B8-DE8C-40DF-B29F-1728E6A10619}"/>
          </ac:picMkLst>
        </pc:picChg>
        <pc:picChg chg="add del">
          <ac:chgData name="MOR19845460 (Philip Mortimer)" userId="2bf92645-0a93-446a-b2d2-0f84d3831ee0" providerId="ADAL" clId="{A3C11F19-400E-4532-B373-EBE07F05E687}" dt="2021-01-02T13:28:07.133" v="19566" actId="26606"/>
          <ac:picMkLst>
            <pc:docMk/>
            <pc:sldMk cId="3403829457" sldId="263"/>
            <ac:picMk id="98" creationId="{1B17CCE2-CEEF-40CA-8C4D-0DC2DCA78A23}"/>
          </ac:picMkLst>
        </pc:picChg>
        <pc:picChg chg="add del">
          <ac:chgData name="MOR19845460 (Philip Mortimer)" userId="2bf92645-0a93-446a-b2d2-0f84d3831ee0" providerId="ADAL" clId="{A3C11F19-400E-4532-B373-EBE07F05E687}" dt="2021-01-02T13:28:26.490" v="19571" actId="26606"/>
          <ac:picMkLst>
            <pc:docMk/>
            <pc:sldMk cId="3403829457" sldId="263"/>
            <ac:picMk id="105" creationId="{5B3DE270-418F-47A7-B311-C4D876041DC6}"/>
          </ac:picMkLst>
        </pc:picChg>
        <pc:picChg chg="add del">
          <ac:chgData name="MOR19845460 (Philip Mortimer)" userId="2bf92645-0a93-446a-b2d2-0f84d3831ee0" providerId="ADAL" clId="{A3C11F19-400E-4532-B373-EBE07F05E687}" dt="2021-01-02T13:27:46.984" v="19556" actId="26606"/>
          <ac:picMkLst>
            <pc:docMk/>
            <pc:sldMk cId="3403829457" sldId="263"/>
            <ac:picMk id="118" creationId="{4E28A1A9-FB81-4816-AAEA-C3B430946951}"/>
          </ac:picMkLst>
        </pc:picChg>
        <pc:picChg chg="add del">
          <ac:chgData name="MOR19845460 (Philip Mortimer)" userId="2bf92645-0a93-446a-b2d2-0f84d3831ee0" providerId="ADAL" clId="{A3C11F19-400E-4532-B373-EBE07F05E687}" dt="2021-01-02T13:27:50.548" v="19558" actId="26606"/>
          <ac:picMkLst>
            <pc:docMk/>
            <pc:sldMk cId="3403829457" sldId="263"/>
            <ac:picMk id="124" creationId="{5B3DE270-418F-47A7-B311-C4D876041DC6}"/>
          </ac:picMkLst>
        </pc:picChg>
        <pc:picChg chg="add mod">
          <ac:chgData name="MOR19845460 (Philip Mortimer)" userId="2bf92645-0a93-446a-b2d2-0f84d3831ee0" providerId="ADAL" clId="{A3C11F19-400E-4532-B373-EBE07F05E687}" dt="2021-01-02T13:28:45.515" v="19580" actId="26606"/>
          <ac:picMkLst>
            <pc:docMk/>
            <pc:sldMk cId="3403829457" sldId="263"/>
            <ac:picMk id="133" creationId="{2C46C6DF-FEC4-4898-83C4-B948C78B3B0A}"/>
          </ac:picMkLst>
        </pc:picChg>
        <pc:picChg chg="add">
          <ac:chgData name="MOR19845460 (Philip Mortimer)" userId="2bf92645-0a93-446a-b2d2-0f84d3831ee0" providerId="ADAL" clId="{A3C11F19-400E-4532-B373-EBE07F05E687}" dt="2021-01-02T13:28:45.515" v="19580" actId="26606"/>
          <ac:picMkLst>
            <pc:docMk/>
            <pc:sldMk cId="3403829457" sldId="263"/>
            <ac:picMk id="140" creationId="{FE6BA9E6-1D9E-4D30-B528-D49FA1342E4E}"/>
          </ac:picMkLst>
        </pc:picChg>
      </pc:sldChg>
      <pc:sldChg chg="addSp delSp modSp new mod setBg modAnim">
        <pc:chgData name="MOR19845460 (Philip Mortimer)" userId="2bf92645-0a93-446a-b2d2-0f84d3831ee0" providerId="ADAL" clId="{A3C11F19-400E-4532-B373-EBE07F05E687}" dt="2021-01-02T14:51:38.866" v="20020" actId="26606"/>
        <pc:sldMkLst>
          <pc:docMk/>
          <pc:sldMk cId="481781250" sldId="264"/>
        </pc:sldMkLst>
        <pc:spChg chg="mod ord">
          <ac:chgData name="MOR19845460 (Philip Mortimer)" userId="2bf92645-0a93-446a-b2d2-0f84d3831ee0" providerId="ADAL" clId="{A3C11F19-400E-4532-B373-EBE07F05E687}" dt="2021-01-02T14:51:38.866" v="20020" actId="26606"/>
          <ac:spMkLst>
            <pc:docMk/>
            <pc:sldMk cId="481781250" sldId="264"/>
            <ac:spMk id="2" creationId="{0B503104-9EC4-4B8C-B41B-528CBD34383A}"/>
          </ac:spMkLst>
        </pc:spChg>
        <pc:spChg chg="del mod">
          <ac:chgData name="MOR19845460 (Philip Mortimer)" userId="2bf92645-0a93-446a-b2d2-0f84d3831ee0" providerId="ADAL" clId="{A3C11F19-400E-4532-B373-EBE07F05E687}" dt="2021-01-02T14:51:10.564" v="20010" actId="478"/>
          <ac:spMkLst>
            <pc:docMk/>
            <pc:sldMk cId="481781250" sldId="264"/>
            <ac:spMk id="3" creationId="{BCBD06DC-1593-4658-B7C5-E297FB21CED8}"/>
          </ac:spMkLst>
        </pc:spChg>
        <pc:spChg chg="add del mod">
          <ac:chgData name="MOR19845460 (Philip Mortimer)" userId="2bf92645-0a93-446a-b2d2-0f84d3831ee0" providerId="ADAL" clId="{A3C11F19-400E-4532-B373-EBE07F05E687}" dt="2021-01-02T14:51:13.595" v="20011" actId="478"/>
          <ac:spMkLst>
            <pc:docMk/>
            <pc:sldMk cId="481781250" sldId="264"/>
            <ac:spMk id="6" creationId="{3981D844-CE8B-418D-8845-52C3C13B786A}"/>
          </ac:spMkLst>
        </pc:spChg>
        <pc:spChg chg="add del">
          <ac:chgData name="MOR19845460 (Philip Mortimer)" userId="2bf92645-0a93-446a-b2d2-0f84d3831ee0" providerId="ADAL" clId="{A3C11F19-400E-4532-B373-EBE07F05E687}" dt="2021-01-02T14:51:38.866" v="20020" actId="26606"/>
          <ac:spMkLst>
            <pc:docMk/>
            <pc:sldMk cId="481781250" sldId="264"/>
            <ac:spMk id="9" creationId="{C2E4E997-8672-4FFD-B8EC-9932A8E4714B}"/>
          </ac:spMkLst>
        </pc:spChg>
        <pc:spChg chg="add del">
          <ac:chgData name="MOR19845460 (Philip Mortimer)" userId="2bf92645-0a93-446a-b2d2-0f84d3831ee0" providerId="ADAL" clId="{A3C11F19-400E-4532-B373-EBE07F05E687}" dt="2021-01-02T14:51:33.379" v="20017" actId="26606"/>
          <ac:spMkLst>
            <pc:docMk/>
            <pc:sldMk cId="481781250" sldId="264"/>
            <ac:spMk id="140" creationId="{01958E0A-0BC1-424F-9B41-D614FC13A47E}"/>
          </ac:spMkLst>
        </pc:spChg>
        <pc:spChg chg="add">
          <ac:chgData name="MOR19845460 (Philip Mortimer)" userId="2bf92645-0a93-446a-b2d2-0f84d3831ee0" providerId="ADAL" clId="{A3C11F19-400E-4532-B373-EBE07F05E687}" dt="2021-01-02T14:51:38.866" v="20020" actId="26606"/>
          <ac:spMkLst>
            <pc:docMk/>
            <pc:sldMk cId="481781250" sldId="264"/>
            <ac:spMk id="149" creationId="{01958E0A-0BC1-424F-9B41-D614FC13A47E}"/>
          </ac:spMkLst>
        </pc:spChg>
        <pc:grpChg chg="add del">
          <ac:chgData name="MOR19845460 (Philip Mortimer)" userId="2bf92645-0a93-446a-b2d2-0f84d3831ee0" providerId="ADAL" clId="{A3C11F19-400E-4532-B373-EBE07F05E687}" dt="2021-01-02T14:51:38.866" v="20020" actId="26606"/>
          <ac:grpSpMkLst>
            <pc:docMk/>
            <pc:sldMk cId="481781250" sldId="264"/>
            <ac:grpSpMk id="13" creationId="{453E4DEE-E996-40F8-8635-0FF43D7348F9}"/>
          </ac:grpSpMkLst>
        </pc:grpChg>
        <pc:grpChg chg="add del">
          <ac:chgData name="MOR19845460 (Philip Mortimer)" userId="2bf92645-0a93-446a-b2d2-0f84d3831ee0" providerId="ADAL" clId="{A3C11F19-400E-4532-B373-EBE07F05E687}" dt="2021-01-02T14:51:30.264" v="20013" actId="26606"/>
          <ac:grpSpMkLst>
            <pc:docMk/>
            <pc:sldMk cId="481781250" sldId="264"/>
            <ac:grpSpMk id="47" creationId="{9795E515-5F57-431F-9A0D-3A0419DF7572}"/>
          </ac:grpSpMkLst>
        </pc:grpChg>
        <pc:grpChg chg="add del">
          <ac:chgData name="MOR19845460 (Philip Mortimer)" userId="2bf92645-0a93-446a-b2d2-0f84d3831ee0" providerId="ADAL" clId="{A3C11F19-400E-4532-B373-EBE07F05E687}" dt="2021-01-02T14:51:30.264" v="20013" actId="26606"/>
          <ac:grpSpMkLst>
            <pc:docMk/>
            <pc:sldMk cId="481781250" sldId="264"/>
            <ac:grpSpMk id="103" creationId="{AD579530-1077-46B3-BD5C-81BB270A1D5B}"/>
          </ac:grpSpMkLst>
        </pc:grpChg>
        <pc:grpChg chg="add del">
          <ac:chgData name="MOR19845460 (Philip Mortimer)" userId="2bf92645-0a93-446a-b2d2-0f84d3831ee0" providerId="ADAL" clId="{A3C11F19-400E-4532-B373-EBE07F05E687}" dt="2021-01-02T14:51:30.264" v="20013" actId="26606"/>
          <ac:grpSpMkLst>
            <pc:docMk/>
            <pc:sldMk cId="481781250" sldId="264"/>
            <ac:grpSpMk id="107" creationId="{83F79A5F-63B5-4802-B39B-BF0F89DDDA15}"/>
          </ac:grpSpMkLst>
        </pc:grpChg>
        <pc:grpChg chg="add del">
          <ac:chgData name="MOR19845460 (Philip Mortimer)" userId="2bf92645-0a93-446a-b2d2-0f84d3831ee0" providerId="ADAL" clId="{A3C11F19-400E-4532-B373-EBE07F05E687}" dt="2021-01-02T14:51:31.242" v="20015" actId="26606"/>
          <ac:grpSpMkLst>
            <pc:docMk/>
            <pc:sldMk cId="481781250" sldId="264"/>
            <ac:grpSpMk id="132" creationId="{9795E515-5F57-431F-9A0D-3A0419DF7572}"/>
          </ac:grpSpMkLst>
        </pc:grpChg>
        <pc:grpChg chg="add del">
          <ac:chgData name="MOR19845460 (Philip Mortimer)" userId="2bf92645-0a93-446a-b2d2-0f84d3831ee0" providerId="ADAL" clId="{A3C11F19-400E-4532-B373-EBE07F05E687}" dt="2021-01-02T14:51:31.242" v="20015" actId="26606"/>
          <ac:grpSpMkLst>
            <pc:docMk/>
            <pc:sldMk cId="481781250" sldId="264"/>
            <ac:grpSpMk id="133" creationId="{068ACACB-DD9E-4155-84BF-8E4D43DEC13D}"/>
          </ac:grpSpMkLst>
        </pc:grpChg>
        <pc:grpChg chg="add del">
          <ac:chgData name="MOR19845460 (Philip Mortimer)" userId="2bf92645-0a93-446a-b2d2-0f84d3831ee0" providerId="ADAL" clId="{A3C11F19-400E-4532-B373-EBE07F05E687}" dt="2021-01-02T14:51:31.242" v="20015" actId="26606"/>
          <ac:grpSpMkLst>
            <pc:docMk/>
            <pc:sldMk cId="481781250" sldId="264"/>
            <ac:grpSpMk id="135" creationId="{BF3AEE19-128A-4FF8-954B-A9724F42E0D4}"/>
          </ac:grpSpMkLst>
        </pc:grpChg>
        <pc:grpChg chg="add del">
          <ac:chgData name="MOR19845460 (Philip Mortimer)" userId="2bf92645-0a93-446a-b2d2-0f84d3831ee0" providerId="ADAL" clId="{A3C11F19-400E-4532-B373-EBE07F05E687}" dt="2021-01-02T14:51:33.379" v="20017" actId="26606"/>
          <ac:grpSpMkLst>
            <pc:docMk/>
            <pc:sldMk cId="481781250" sldId="264"/>
            <ac:grpSpMk id="139" creationId="{9795E515-5F57-431F-9A0D-3A0419DF7572}"/>
          </ac:grpSpMkLst>
        </pc:grpChg>
        <pc:grpChg chg="add del">
          <ac:chgData name="MOR19845460 (Philip Mortimer)" userId="2bf92645-0a93-446a-b2d2-0f84d3831ee0" providerId="ADAL" clId="{A3C11F19-400E-4532-B373-EBE07F05E687}" dt="2021-01-02T14:51:38.815" v="20019" actId="26606"/>
          <ac:grpSpMkLst>
            <pc:docMk/>
            <pc:sldMk cId="481781250" sldId="264"/>
            <ac:grpSpMk id="143" creationId="{9795E515-5F57-431F-9A0D-3A0419DF7572}"/>
          </ac:grpSpMkLst>
        </pc:grpChg>
        <pc:grpChg chg="add del">
          <ac:chgData name="MOR19845460 (Philip Mortimer)" userId="2bf92645-0a93-446a-b2d2-0f84d3831ee0" providerId="ADAL" clId="{A3C11F19-400E-4532-B373-EBE07F05E687}" dt="2021-01-02T14:51:38.815" v="20019" actId="26606"/>
          <ac:grpSpMkLst>
            <pc:docMk/>
            <pc:sldMk cId="481781250" sldId="264"/>
            <ac:grpSpMk id="144" creationId="{316DCFC9-6877-407C-8170-608FCB8E35AE}"/>
          </ac:grpSpMkLst>
        </pc:grpChg>
        <pc:grpChg chg="add del">
          <ac:chgData name="MOR19845460 (Philip Mortimer)" userId="2bf92645-0a93-446a-b2d2-0f84d3831ee0" providerId="ADAL" clId="{A3C11F19-400E-4532-B373-EBE07F05E687}" dt="2021-01-02T14:51:38.815" v="20019" actId="26606"/>
          <ac:grpSpMkLst>
            <pc:docMk/>
            <pc:sldMk cId="481781250" sldId="264"/>
            <ac:grpSpMk id="145" creationId="{89353FE7-0D03-4AD2-8B8A-60A06F6BDA4C}"/>
          </ac:grpSpMkLst>
        </pc:grpChg>
        <pc:grpChg chg="add">
          <ac:chgData name="MOR19845460 (Philip Mortimer)" userId="2bf92645-0a93-446a-b2d2-0f84d3831ee0" providerId="ADAL" clId="{A3C11F19-400E-4532-B373-EBE07F05E687}" dt="2021-01-02T14:51:38.866" v="20020" actId="26606"/>
          <ac:grpSpMkLst>
            <pc:docMk/>
            <pc:sldMk cId="481781250" sldId="264"/>
            <ac:grpSpMk id="148" creationId="{9795E515-5F57-431F-9A0D-3A0419DF7572}"/>
          </ac:grpSpMkLst>
        </pc:grpChg>
        <pc:picChg chg="add mod">
          <ac:chgData name="MOR19845460 (Philip Mortimer)" userId="2bf92645-0a93-446a-b2d2-0f84d3831ee0" providerId="ADAL" clId="{A3C11F19-400E-4532-B373-EBE07F05E687}" dt="2021-01-02T14:51:38.866" v="20020" actId="26606"/>
          <ac:picMkLst>
            <pc:docMk/>
            <pc:sldMk cId="481781250" sldId="264"/>
            <ac:picMk id="4" creationId="{09DC87EB-B25D-45C8-8C12-C3233B704468}"/>
          </ac:picMkLst>
        </pc:picChg>
        <pc:picChg chg="add del">
          <ac:chgData name="MOR19845460 (Philip Mortimer)" userId="2bf92645-0a93-446a-b2d2-0f84d3831ee0" providerId="ADAL" clId="{A3C11F19-400E-4532-B373-EBE07F05E687}" dt="2021-01-02T14:51:38.866" v="20020" actId="26606"/>
          <ac:picMkLst>
            <pc:docMk/>
            <pc:sldMk cId="481781250" sldId="264"/>
            <ac:picMk id="11" creationId="{FE6BA9E6-1D9E-4D30-B528-D49FA1342E4E}"/>
          </ac:picMkLst>
        </pc:picChg>
        <pc:picChg chg="add del">
          <ac:chgData name="MOR19845460 (Philip Mortimer)" userId="2bf92645-0a93-446a-b2d2-0f84d3831ee0" providerId="ADAL" clId="{A3C11F19-400E-4532-B373-EBE07F05E687}" dt="2021-01-02T14:51:30.264" v="20013" actId="26606"/>
          <ac:picMkLst>
            <pc:docMk/>
            <pc:sldMk cId="481781250" sldId="264"/>
            <ac:picMk id="45" creationId="{50C065C3-0FE3-4452-B765-CB05BBB2A983}"/>
          </ac:picMkLst>
        </pc:picChg>
        <pc:picChg chg="add del">
          <ac:chgData name="MOR19845460 (Philip Mortimer)" userId="2bf92645-0a93-446a-b2d2-0f84d3831ee0" providerId="ADAL" clId="{A3C11F19-400E-4532-B373-EBE07F05E687}" dt="2021-01-02T14:51:31.242" v="20015" actId="26606"/>
          <ac:picMkLst>
            <pc:docMk/>
            <pc:sldMk cId="481781250" sldId="264"/>
            <ac:picMk id="131" creationId="{50C065C3-0FE3-4452-B765-CB05BBB2A983}"/>
          </ac:picMkLst>
        </pc:picChg>
        <pc:picChg chg="add del">
          <ac:chgData name="MOR19845460 (Philip Mortimer)" userId="2bf92645-0a93-446a-b2d2-0f84d3831ee0" providerId="ADAL" clId="{A3C11F19-400E-4532-B373-EBE07F05E687}" dt="2021-01-02T14:51:33.379" v="20017" actId="26606"/>
          <ac:picMkLst>
            <pc:docMk/>
            <pc:sldMk cId="481781250" sldId="264"/>
            <ac:picMk id="138" creationId="{50C065C3-0FE3-4452-B765-CB05BBB2A983}"/>
          </ac:picMkLst>
        </pc:picChg>
        <pc:picChg chg="add del">
          <ac:chgData name="MOR19845460 (Philip Mortimer)" userId="2bf92645-0a93-446a-b2d2-0f84d3831ee0" providerId="ADAL" clId="{A3C11F19-400E-4532-B373-EBE07F05E687}" dt="2021-01-02T14:51:38.815" v="20019" actId="26606"/>
          <ac:picMkLst>
            <pc:docMk/>
            <pc:sldMk cId="481781250" sldId="264"/>
            <ac:picMk id="142" creationId="{50C065C3-0FE3-4452-B765-CB05BBB2A983}"/>
          </ac:picMkLst>
        </pc:picChg>
        <pc:picChg chg="add">
          <ac:chgData name="MOR19845460 (Philip Mortimer)" userId="2bf92645-0a93-446a-b2d2-0f84d3831ee0" providerId="ADAL" clId="{A3C11F19-400E-4532-B373-EBE07F05E687}" dt="2021-01-02T14:51:38.866" v="20020" actId="26606"/>
          <ac:picMkLst>
            <pc:docMk/>
            <pc:sldMk cId="481781250" sldId="264"/>
            <ac:picMk id="147" creationId="{50C065C3-0FE3-4452-B765-CB05BBB2A983}"/>
          </ac:picMkLst>
        </pc:picChg>
      </pc:sldChg>
      <pc:sldChg chg="addSp delSp modSp new mod setBg modAnim">
        <pc:chgData name="MOR19845460 (Philip Mortimer)" userId="2bf92645-0a93-446a-b2d2-0f84d3831ee0" providerId="ADAL" clId="{A3C11F19-400E-4532-B373-EBE07F05E687}" dt="2021-01-02T15:23:11.810" v="20412" actId="14100"/>
        <pc:sldMkLst>
          <pc:docMk/>
          <pc:sldMk cId="1330515255" sldId="265"/>
        </pc:sldMkLst>
        <pc:spChg chg="mod">
          <ac:chgData name="MOR19845460 (Philip Mortimer)" userId="2bf92645-0a93-446a-b2d2-0f84d3831ee0" providerId="ADAL" clId="{A3C11F19-400E-4532-B373-EBE07F05E687}" dt="2021-01-01T14:33:27.386" v="10706" actId="26606"/>
          <ac:spMkLst>
            <pc:docMk/>
            <pc:sldMk cId="1330515255" sldId="265"/>
            <ac:spMk id="2" creationId="{17328F4B-965D-4FC0-950D-53EC1C5E756F}"/>
          </ac:spMkLst>
        </pc:spChg>
        <pc:spChg chg="mod">
          <ac:chgData name="MOR19845460 (Philip Mortimer)" userId="2bf92645-0a93-446a-b2d2-0f84d3831ee0" providerId="ADAL" clId="{A3C11F19-400E-4532-B373-EBE07F05E687}" dt="2021-01-02T15:23:11.810" v="20412" actId="14100"/>
          <ac:spMkLst>
            <pc:docMk/>
            <pc:sldMk cId="1330515255" sldId="265"/>
            <ac:spMk id="3" creationId="{D299371F-D5A6-4818-A900-B479FCDF4DF6}"/>
          </ac:spMkLst>
        </pc:spChg>
        <pc:spChg chg="add">
          <ac:chgData name="MOR19845460 (Philip Mortimer)" userId="2bf92645-0a93-446a-b2d2-0f84d3831ee0" providerId="ADAL" clId="{A3C11F19-400E-4532-B373-EBE07F05E687}" dt="2021-01-01T14:33:27.386" v="10706" actId="26606"/>
          <ac:spMkLst>
            <pc:docMk/>
            <pc:sldMk cId="1330515255" sldId="265"/>
            <ac:spMk id="7" creationId="{C2E4E997-8672-4FFD-B8EC-9932A8E4714B}"/>
          </ac:spMkLst>
        </pc:spChg>
        <pc:spChg chg="add del">
          <ac:chgData name="MOR19845460 (Philip Mortimer)" userId="2bf92645-0a93-446a-b2d2-0f84d3831ee0" providerId="ADAL" clId="{A3C11F19-400E-4532-B373-EBE07F05E687}" dt="2021-01-01T14:33:25.239" v="10703" actId="26606"/>
          <ac:spMkLst>
            <pc:docMk/>
            <pc:sldMk cId="1330515255" sldId="265"/>
            <ac:spMk id="10" creationId="{C2E4E997-8672-4FFD-B8EC-9932A8E4714B}"/>
          </ac:spMkLst>
        </pc:spChg>
        <pc:grpChg chg="add">
          <ac:chgData name="MOR19845460 (Philip Mortimer)" userId="2bf92645-0a93-446a-b2d2-0f84d3831ee0" providerId="ADAL" clId="{A3C11F19-400E-4532-B373-EBE07F05E687}" dt="2021-01-01T14:33:27.386" v="10706" actId="26606"/>
          <ac:grpSpMkLst>
            <pc:docMk/>
            <pc:sldMk cId="1330515255" sldId="265"/>
            <ac:grpSpMk id="9" creationId="{453E4DEE-E996-40F8-8635-0FF43D7348F9}"/>
          </ac:grpSpMkLst>
        </pc:grpChg>
        <pc:grpChg chg="add del">
          <ac:chgData name="MOR19845460 (Philip Mortimer)" userId="2bf92645-0a93-446a-b2d2-0f84d3831ee0" providerId="ADAL" clId="{A3C11F19-400E-4532-B373-EBE07F05E687}" dt="2021-01-01T14:33:25.239" v="10703" actId="26606"/>
          <ac:grpSpMkLst>
            <pc:docMk/>
            <pc:sldMk cId="1330515255" sldId="265"/>
            <ac:grpSpMk id="14" creationId="{453E4DEE-E996-40F8-8635-0FF43D7348F9}"/>
          </ac:grpSpMkLst>
        </pc:grpChg>
        <pc:picChg chg="add mod modCrop">
          <ac:chgData name="MOR19845460 (Philip Mortimer)" userId="2bf92645-0a93-446a-b2d2-0f84d3831ee0" providerId="ADAL" clId="{A3C11F19-400E-4532-B373-EBE07F05E687}" dt="2021-01-01T14:33:37.524" v="10707" actId="27614"/>
          <ac:picMkLst>
            <pc:docMk/>
            <pc:sldMk cId="1330515255" sldId="265"/>
            <ac:picMk id="5" creationId="{853E8039-8F4B-4FC3-B957-77541E174A2E}"/>
          </ac:picMkLst>
        </pc:picChg>
        <pc:picChg chg="add">
          <ac:chgData name="MOR19845460 (Philip Mortimer)" userId="2bf92645-0a93-446a-b2d2-0f84d3831ee0" providerId="ADAL" clId="{A3C11F19-400E-4532-B373-EBE07F05E687}" dt="2021-01-01T14:33:27.386" v="10706" actId="26606"/>
          <ac:picMkLst>
            <pc:docMk/>
            <pc:sldMk cId="1330515255" sldId="265"/>
            <ac:picMk id="8" creationId="{FE6BA9E6-1D9E-4D30-B528-D49FA1342E4E}"/>
          </ac:picMkLst>
        </pc:picChg>
        <pc:picChg chg="add del">
          <ac:chgData name="MOR19845460 (Philip Mortimer)" userId="2bf92645-0a93-446a-b2d2-0f84d3831ee0" providerId="ADAL" clId="{A3C11F19-400E-4532-B373-EBE07F05E687}" dt="2021-01-01T14:33:25.239" v="10703" actId="26606"/>
          <ac:picMkLst>
            <pc:docMk/>
            <pc:sldMk cId="1330515255" sldId="265"/>
            <ac:picMk id="12" creationId="{FE6BA9E6-1D9E-4D30-B528-D49FA1342E4E}"/>
          </ac:picMkLst>
        </pc:picChg>
      </pc:sldChg>
      <pc:sldChg chg="modSp new mod modAnim">
        <pc:chgData name="MOR19845460 (Philip Mortimer)" userId="2bf92645-0a93-446a-b2d2-0f84d3831ee0" providerId="ADAL" clId="{A3C11F19-400E-4532-B373-EBE07F05E687}" dt="2021-01-02T15:02:55.245" v="20405" actId="27636"/>
        <pc:sldMkLst>
          <pc:docMk/>
          <pc:sldMk cId="364090373" sldId="266"/>
        </pc:sldMkLst>
        <pc:spChg chg="mod">
          <ac:chgData name="MOR19845460 (Philip Mortimer)" userId="2bf92645-0a93-446a-b2d2-0f84d3831ee0" providerId="ADAL" clId="{A3C11F19-400E-4532-B373-EBE07F05E687}" dt="2021-01-01T12:23:43.847" v="6983" actId="20577"/>
          <ac:spMkLst>
            <pc:docMk/>
            <pc:sldMk cId="364090373" sldId="266"/>
            <ac:spMk id="2" creationId="{222E3618-D69B-44FF-8B9C-A9AB1D6A899A}"/>
          </ac:spMkLst>
        </pc:spChg>
        <pc:spChg chg="mod">
          <ac:chgData name="MOR19845460 (Philip Mortimer)" userId="2bf92645-0a93-446a-b2d2-0f84d3831ee0" providerId="ADAL" clId="{A3C11F19-400E-4532-B373-EBE07F05E687}" dt="2021-01-02T15:02:55.245" v="20405" actId="27636"/>
          <ac:spMkLst>
            <pc:docMk/>
            <pc:sldMk cId="364090373" sldId="266"/>
            <ac:spMk id="3" creationId="{C6F2352D-00A4-4A58-B7DD-9D62A0780AF0}"/>
          </ac:spMkLst>
        </pc:spChg>
      </pc:sldChg>
      <pc:sldChg chg="modSp new del mod modAnim">
        <pc:chgData name="MOR19845460 (Philip Mortimer)" userId="2bf92645-0a93-446a-b2d2-0f84d3831ee0" providerId="ADAL" clId="{A3C11F19-400E-4532-B373-EBE07F05E687}" dt="2021-01-02T15:08:39.361" v="20406" actId="47"/>
        <pc:sldMkLst>
          <pc:docMk/>
          <pc:sldMk cId="671433255" sldId="267"/>
        </pc:sldMkLst>
        <pc:spChg chg="mod">
          <ac:chgData name="MOR19845460 (Philip Mortimer)" userId="2bf92645-0a93-446a-b2d2-0f84d3831ee0" providerId="ADAL" clId="{A3C11F19-400E-4532-B373-EBE07F05E687}" dt="2021-01-01T12:23:53.866" v="7009" actId="20577"/>
          <ac:spMkLst>
            <pc:docMk/>
            <pc:sldMk cId="671433255" sldId="267"/>
            <ac:spMk id="2" creationId="{4D836F72-CD67-45D2-B696-A5464118FEE1}"/>
          </ac:spMkLst>
        </pc:spChg>
        <pc:spChg chg="mod">
          <ac:chgData name="MOR19845460 (Philip Mortimer)" userId="2bf92645-0a93-446a-b2d2-0f84d3831ee0" providerId="ADAL" clId="{A3C11F19-400E-4532-B373-EBE07F05E687}" dt="2021-01-02T15:02:19.495" v="20400" actId="20577"/>
          <ac:spMkLst>
            <pc:docMk/>
            <pc:sldMk cId="671433255" sldId="267"/>
            <ac:spMk id="3" creationId="{9886CA14-8CD8-4A30-835E-EBA3DE30729D}"/>
          </ac:spMkLst>
        </pc:spChg>
      </pc:sldChg>
      <pc:sldChg chg="addSp delSp modSp new del mod setBg modAnim">
        <pc:chgData name="MOR19845460 (Philip Mortimer)" userId="2bf92645-0a93-446a-b2d2-0f84d3831ee0" providerId="ADAL" clId="{A3C11F19-400E-4532-B373-EBE07F05E687}" dt="2021-01-02T15:26:59.403" v="20413" actId="47"/>
        <pc:sldMkLst>
          <pc:docMk/>
          <pc:sldMk cId="1699372347" sldId="268"/>
        </pc:sldMkLst>
        <pc:spChg chg="mod">
          <ac:chgData name="MOR19845460 (Philip Mortimer)" userId="2bf92645-0a93-446a-b2d2-0f84d3831ee0" providerId="ADAL" clId="{A3C11F19-400E-4532-B373-EBE07F05E687}" dt="2021-01-01T12:40:23.501" v="8717" actId="26606"/>
          <ac:spMkLst>
            <pc:docMk/>
            <pc:sldMk cId="1699372347" sldId="268"/>
            <ac:spMk id="2" creationId="{4136C36C-06A1-406C-A179-A9EE97254E1B}"/>
          </ac:spMkLst>
        </pc:spChg>
        <pc:spChg chg="mod">
          <ac:chgData name="MOR19845460 (Philip Mortimer)" userId="2bf92645-0a93-446a-b2d2-0f84d3831ee0" providerId="ADAL" clId="{A3C11F19-400E-4532-B373-EBE07F05E687}" dt="2021-01-01T12:40:23.501" v="8717" actId="26606"/>
          <ac:spMkLst>
            <pc:docMk/>
            <pc:sldMk cId="1699372347" sldId="268"/>
            <ac:spMk id="3" creationId="{9E84613A-2C6D-4EF0-A0CA-CB7F98251894}"/>
          </ac:spMkLst>
        </pc:spChg>
        <pc:spChg chg="add del">
          <ac:chgData name="MOR19845460 (Philip Mortimer)" userId="2bf92645-0a93-446a-b2d2-0f84d3831ee0" providerId="ADAL" clId="{A3C11F19-400E-4532-B373-EBE07F05E687}" dt="2021-01-01T14:34:51.530" v="10710" actId="26606"/>
          <ac:spMkLst>
            <pc:docMk/>
            <pc:sldMk cId="1699372347" sldId="268"/>
            <ac:spMk id="9" creationId="{C2E4E997-8672-4FFD-B8EC-9932A8E4714B}"/>
          </ac:spMkLst>
        </pc:spChg>
        <pc:spChg chg="add">
          <ac:chgData name="MOR19845460 (Philip Mortimer)" userId="2bf92645-0a93-446a-b2d2-0f84d3831ee0" providerId="ADAL" clId="{A3C11F19-400E-4532-B373-EBE07F05E687}" dt="2021-01-01T14:34:51.530" v="10710" actId="26606"/>
          <ac:spMkLst>
            <pc:docMk/>
            <pc:sldMk cId="1699372347" sldId="268"/>
            <ac:spMk id="45" creationId="{C2E4E997-8672-4FFD-B8EC-9932A8E4714B}"/>
          </ac:spMkLst>
        </pc:spChg>
        <pc:grpChg chg="add del">
          <ac:chgData name="MOR19845460 (Philip Mortimer)" userId="2bf92645-0a93-446a-b2d2-0f84d3831ee0" providerId="ADAL" clId="{A3C11F19-400E-4532-B373-EBE07F05E687}" dt="2021-01-01T14:34:51.530" v="10710" actId="26606"/>
          <ac:grpSpMkLst>
            <pc:docMk/>
            <pc:sldMk cId="1699372347" sldId="268"/>
            <ac:grpSpMk id="13" creationId="{453E4DEE-E996-40F8-8635-0FF43D7348F9}"/>
          </ac:grpSpMkLst>
        </pc:grpChg>
        <pc:grpChg chg="add">
          <ac:chgData name="MOR19845460 (Philip Mortimer)" userId="2bf92645-0a93-446a-b2d2-0f84d3831ee0" providerId="ADAL" clId="{A3C11F19-400E-4532-B373-EBE07F05E687}" dt="2021-01-01T14:34:51.530" v="10710" actId="26606"/>
          <ac:grpSpMkLst>
            <pc:docMk/>
            <pc:sldMk cId="1699372347" sldId="268"/>
            <ac:grpSpMk id="49" creationId="{453E4DEE-E996-40F8-8635-0FF43D7348F9}"/>
          </ac:grpSpMkLst>
        </pc:grpChg>
        <pc:picChg chg="add del mod">
          <ac:chgData name="MOR19845460 (Philip Mortimer)" userId="2bf92645-0a93-446a-b2d2-0f84d3831ee0" providerId="ADAL" clId="{A3C11F19-400E-4532-B373-EBE07F05E687}" dt="2021-01-01T14:34:03.717" v="10708" actId="478"/>
          <ac:picMkLst>
            <pc:docMk/>
            <pc:sldMk cId="1699372347" sldId="268"/>
            <ac:picMk id="4" creationId="{83EFF3E0-2298-446A-A076-CAE672C50FFC}"/>
          </ac:picMkLst>
        </pc:picChg>
        <pc:picChg chg="add mod">
          <ac:chgData name="MOR19845460 (Philip Mortimer)" userId="2bf92645-0a93-446a-b2d2-0f84d3831ee0" providerId="ADAL" clId="{A3C11F19-400E-4532-B373-EBE07F05E687}" dt="2021-01-01T14:34:51.530" v="10710" actId="26606"/>
          <ac:picMkLst>
            <pc:docMk/>
            <pc:sldMk cId="1699372347" sldId="268"/>
            <ac:picMk id="5" creationId="{E8E0ED47-AEBA-41FC-BB8D-A2E00A7F01C9}"/>
          </ac:picMkLst>
        </pc:picChg>
        <pc:picChg chg="add del">
          <ac:chgData name="MOR19845460 (Philip Mortimer)" userId="2bf92645-0a93-446a-b2d2-0f84d3831ee0" providerId="ADAL" clId="{A3C11F19-400E-4532-B373-EBE07F05E687}" dt="2021-01-01T14:34:51.530" v="10710" actId="26606"/>
          <ac:picMkLst>
            <pc:docMk/>
            <pc:sldMk cId="1699372347" sldId="268"/>
            <ac:picMk id="11" creationId="{FE6BA9E6-1D9E-4D30-B528-D49FA1342E4E}"/>
          </ac:picMkLst>
        </pc:picChg>
        <pc:picChg chg="add">
          <ac:chgData name="MOR19845460 (Philip Mortimer)" userId="2bf92645-0a93-446a-b2d2-0f84d3831ee0" providerId="ADAL" clId="{A3C11F19-400E-4532-B373-EBE07F05E687}" dt="2021-01-01T14:34:51.530" v="10710" actId="26606"/>
          <ac:picMkLst>
            <pc:docMk/>
            <pc:sldMk cId="1699372347" sldId="268"/>
            <ac:picMk id="47" creationId="{FE6BA9E6-1D9E-4D30-B528-D49FA1342E4E}"/>
          </ac:picMkLst>
        </pc:picChg>
      </pc:sldChg>
      <pc:sldChg chg="modSp new del mod modAnim">
        <pc:chgData name="MOR19845460 (Philip Mortimer)" userId="2bf92645-0a93-446a-b2d2-0f84d3831ee0" providerId="ADAL" clId="{A3C11F19-400E-4532-B373-EBE07F05E687}" dt="2021-01-02T13:23:14.836" v="19412" actId="47"/>
        <pc:sldMkLst>
          <pc:docMk/>
          <pc:sldMk cId="2574254490" sldId="269"/>
        </pc:sldMkLst>
        <pc:spChg chg="mod">
          <ac:chgData name="MOR19845460 (Philip Mortimer)" userId="2bf92645-0a93-446a-b2d2-0f84d3831ee0" providerId="ADAL" clId="{A3C11F19-400E-4532-B373-EBE07F05E687}" dt="2021-01-01T12:34:45.431" v="8115" actId="20577"/>
          <ac:spMkLst>
            <pc:docMk/>
            <pc:sldMk cId="2574254490" sldId="269"/>
            <ac:spMk id="2" creationId="{EEE842DD-F839-470D-9FB2-FF79F5FF1E09}"/>
          </ac:spMkLst>
        </pc:spChg>
        <pc:spChg chg="mod">
          <ac:chgData name="MOR19845460 (Philip Mortimer)" userId="2bf92645-0a93-446a-b2d2-0f84d3831ee0" providerId="ADAL" clId="{A3C11F19-400E-4532-B373-EBE07F05E687}" dt="2021-01-01T12:37:58.728" v="8676" actId="14100"/>
          <ac:spMkLst>
            <pc:docMk/>
            <pc:sldMk cId="2574254490" sldId="269"/>
            <ac:spMk id="3" creationId="{0C34CDA8-EBA5-429A-ADEB-AE7A6C5C0B54}"/>
          </ac:spMkLst>
        </pc:spChg>
      </pc:sldChg>
      <pc:sldChg chg="addSp delSp modSp new mod setBg modAnim setClrOvrMap">
        <pc:chgData name="MOR19845460 (Philip Mortimer)" userId="2bf92645-0a93-446a-b2d2-0f84d3831ee0" providerId="ADAL" clId="{A3C11F19-400E-4532-B373-EBE07F05E687}" dt="2021-01-02T15:08:55.565" v="20410" actId="20577"/>
        <pc:sldMkLst>
          <pc:docMk/>
          <pc:sldMk cId="3394956143" sldId="270"/>
        </pc:sldMkLst>
        <pc:spChg chg="mod">
          <ac:chgData name="MOR19845460 (Philip Mortimer)" userId="2bf92645-0a93-446a-b2d2-0f84d3831ee0" providerId="ADAL" clId="{A3C11F19-400E-4532-B373-EBE07F05E687}" dt="2021-01-01T12:45:39.078" v="9138" actId="26606"/>
          <ac:spMkLst>
            <pc:docMk/>
            <pc:sldMk cId="3394956143" sldId="270"/>
            <ac:spMk id="2" creationId="{E2B72767-3372-44AB-8CA2-B3F8F3348D5B}"/>
          </ac:spMkLst>
        </pc:spChg>
        <pc:spChg chg="mod">
          <ac:chgData name="MOR19845460 (Philip Mortimer)" userId="2bf92645-0a93-446a-b2d2-0f84d3831ee0" providerId="ADAL" clId="{A3C11F19-400E-4532-B373-EBE07F05E687}" dt="2021-01-02T15:08:55.565" v="20410" actId="20577"/>
          <ac:spMkLst>
            <pc:docMk/>
            <pc:sldMk cId="3394956143" sldId="270"/>
            <ac:spMk id="3" creationId="{09FEDE1F-FE0A-4772-80F7-9975F5B48DCC}"/>
          </ac:spMkLst>
        </pc:spChg>
        <pc:spChg chg="add">
          <ac:chgData name="MOR19845460 (Philip Mortimer)" userId="2bf92645-0a93-446a-b2d2-0f84d3831ee0" providerId="ADAL" clId="{A3C11F19-400E-4532-B373-EBE07F05E687}" dt="2021-01-01T12:45:39.078" v="9138" actId="26606"/>
          <ac:spMkLst>
            <pc:docMk/>
            <pc:sldMk cId="3394956143" sldId="270"/>
            <ac:spMk id="6" creationId="{C2E4E997-8672-4FFD-B8EC-9932A8E4714B}"/>
          </ac:spMkLst>
        </pc:spChg>
        <pc:spChg chg="add del">
          <ac:chgData name="MOR19845460 (Philip Mortimer)" userId="2bf92645-0a93-446a-b2d2-0f84d3831ee0" providerId="ADAL" clId="{A3C11F19-400E-4532-B373-EBE07F05E687}" dt="2021-01-01T12:45:29.732" v="9133" actId="26606"/>
          <ac:spMkLst>
            <pc:docMk/>
            <pc:sldMk cId="3394956143" sldId="270"/>
            <ac:spMk id="9" creationId="{C2E4E997-8672-4FFD-B8EC-9932A8E4714B}"/>
          </ac:spMkLst>
        </pc:spChg>
        <pc:spChg chg="add del">
          <ac:chgData name="MOR19845460 (Philip Mortimer)" userId="2bf92645-0a93-446a-b2d2-0f84d3831ee0" providerId="ADAL" clId="{A3C11F19-400E-4532-B373-EBE07F05E687}" dt="2021-01-01T12:45:34.156" v="9135" actId="26606"/>
          <ac:spMkLst>
            <pc:docMk/>
            <pc:sldMk cId="3394956143" sldId="270"/>
            <ac:spMk id="45" creationId="{6697F791-5FFA-4164-899F-EB52EA72B024}"/>
          </ac:spMkLst>
        </pc:spChg>
        <pc:spChg chg="add del">
          <ac:chgData name="MOR19845460 (Philip Mortimer)" userId="2bf92645-0a93-446a-b2d2-0f84d3831ee0" providerId="ADAL" clId="{A3C11F19-400E-4532-B373-EBE07F05E687}" dt="2021-01-01T12:45:34.156" v="9135" actId="26606"/>
          <ac:spMkLst>
            <pc:docMk/>
            <pc:sldMk cId="3394956143" sldId="270"/>
            <ac:spMk id="47" creationId="{B773AB25-A422-41AA-9737-5E04C1966DE1}"/>
          </ac:spMkLst>
        </pc:spChg>
        <pc:grpChg chg="add">
          <ac:chgData name="MOR19845460 (Philip Mortimer)" userId="2bf92645-0a93-446a-b2d2-0f84d3831ee0" providerId="ADAL" clId="{A3C11F19-400E-4532-B373-EBE07F05E687}" dt="2021-01-01T12:45:39.078" v="9138" actId="26606"/>
          <ac:grpSpMkLst>
            <pc:docMk/>
            <pc:sldMk cId="3394956143" sldId="270"/>
            <ac:grpSpMk id="8" creationId="{453E4DEE-E996-40F8-8635-0FF43D7348F9}"/>
          </ac:grpSpMkLst>
        </pc:grpChg>
        <pc:grpChg chg="add del">
          <ac:chgData name="MOR19845460 (Philip Mortimer)" userId="2bf92645-0a93-446a-b2d2-0f84d3831ee0" providerId="ADAL" clId="{A3C11F19-400E-4532-B373-EBE07F05E687}" dt="2021-01-01T12:45:29.732" v="9133" actId="26606"/>
          <ac:grpSpMkLst>
            <pc:docMk/>
            <pc:sldMk cId="3394956143" sldId="270"/>
            <ac:grpSpMk id="13" creationId="{453E4DEE-E996-40F8-8635-0FF43D7348F9}"/>
          </ac:grpSpMkLst>
        </pc:grpChg>
        <pc:grpChg chg="add del">
          <ac:chgData name="MOR19845460 (Philip Mortimer)" userId="2bf92645-0a93-446a-b2d2-0f84d3831ee0" providerId="ADAL" clId="{A3C11F19-400E-4532-B373-EBE07F05E687}" dt="2021-01-01T12:45:34.156" v="9135" actId="26606"/>
          <ac:grpSpMkLst>
            <pc:docMk/>
            <pc:sldMk cId="3394956143" sldId="270"/>
            <ac:grpSpMk id="17" creationId="{6AD0D387-1584-4477-B5F8-52B50D4F2205}"/>
          </ac:grpSpMkLst>
        </pc:grpChg>
        <pc:picChg chg="add mod">
          <ac:chgData name="MOR19845460 (Philip Mortimer)" userId="2bf92645-0a93-446a-b2d2-0f84d3831ee0" providerId="ADAL" clId="{A3C11F19-400E-4532-B373-EBE07F05E687}" dt="2021-01-01T12:45:39.078" v="9138" actId="26606"/>
          <ac:picMkLst>
            <pc:docMk/>
            <pc:sldMk cId="3394956143" sldId="270"/>
            <ac:picMk id="4" creationId="{CAEBC978-83D2-4719-9D91-EEACA784C610}"/>
          </ac:picMkLst>
        </pc:picChg>
        <pc:picChg chg="add">
          <ac:chgData name="MOR19845460 (Philip Mortimer)" userId="2bf92645-0a93-446a-b2d2-0f84d3831ee0" providerId="ADAL" clId="{A3C11F19-400E-4532-B373-EBE07F05E687}" dt="2021-01-01T12:45:39.078" v="9138" actId="26606"/>
          <ac:picMkLst>
            <pc:docMk/>
            <pc:sldMk cId="3394956143" sldId="270"/>
            <ac:picMk id="7" creationId="{FE6BA9E6-1D9E-4D30-B528-D49FA1342E4E}"/>
          </ac:picMkLst>
        </pc:picChg>
        <pc:picChg chg="add del">
          <ac:chgData name="MOR19845460 (Philip Mortimer)" userId="2bf92645-0a93-446a-b2d2-0f84d3831ee0" providerId="ADAL" clId="{A3C11F19-400E-4532-B373-EBE07F05E687}" dt="2021-01-01T12:45:29.732" v="9133" actId="26606"/>
          <ac:picMkLst>
            <pc:docMk/>
            <pc:sldMk cId="3394956143" sldId="270"/>
            <ac:picMk id="11" creationId="{FE6BA9E6-1D9E-4D30-B528-D49FA1342E4E}"/>
          </ac:picMkLst>
        </pc:picChg>
        <pc:picChg chg="add del">
          <ac:chgData name="MOR19845460 (Philip Mortimer)" userId="2bf92645-0a93-446a-b2d2-0f84d3831ee0" providerId="ADAL" clId="{A3C11F19-400E-4532-B373-EBE07F05E687}" dt="2021-01-01T12:45:34.156" v="9135" actId="26606"/>
          <ac:picMkLst>
            <pc:docMk/>
            <pc:sldMk cId="3394956143" sldId="270"/>
            <ac:picMk id="15" creationId="{AF0552B8-DE8C-40DF-B29F-1728E6A10619}"/>
          </ac:picMkLst>
        </pc:picChg>
        <pc:picChg chg="add del">
          <ac:chgData name="MOR19845460 (Philip Mortimer)" userId="2bf92645-0a93-446a-b2d2-0f84d3831ee0" providerId="ADAL" clId="{A3C11F19-400E-4532-B373-EBE07F05E687}" dt="2021-01-01T12:45:34.156" v="9135" actId="26606"/>
          <ac:picMkLst>
            <pc:docMk/>
            <pc:sldMk cId="3394956143" sldId="270"/>
            <ac:picMk id="46" creationId="{4E28A1A9-FB81-4816-AAEA-C3B430946951}"/>
          </ac:picMkLst>
        </pc:picChg>
      </pc:sldChg>
      <pc:sldChg chg="addSp delSp modSp new mod setBg modAnim">
        <pc:chgData name="MOR19845460 (Philip Mortimer)" userId="2bf92645-0a93-446a-b2d2-0f84d3831ee0" providerId="ADAL" clId="{A3C11F19-400E-4532-B373-EBE07F05E687}" dt="2021-01-02T15:28:32.261" v="20487" actId="20577"/>
        <pc:sldMkLst>
          <pc:docMk/>
          <pc:sldMk cId="3786338103" sldId="271"/>
        </pc:sldMkLst>
        <pc:spChg chg="mod">
          <ac:chgData name="MOR19845460 (Philip Mortimer)" userId="2bf92645-0a93-446a-b2d2-0f84d3831ee0" providerId="ADAL" clId="{A3C11F19-400E-4532-B373-EBE07F05E687}" dt="2021-01-01T12:55:36.843" v="9666" actId="1076"/>
          <ac:spMkLst>
            <pc:docMk/>
            <pc:sldMk cId="3786338103" sldId="271"/>
            <ac:spMk id="2" creationId="{FA2A7D78-DDF4-4B5F-813C-E2F7BD84605D}"/>
          </ac:spMkLst>
        </pc:spChg>
        <pc:spChg chg="mod">
          <ac:chgData name="MOR19845460 (Philip Mortimer)" userId="2bf92645-0a93-446a-b2d2-0f84d3831ee0" providerId="ADAL" clId="{A3C11F19-400E-4532-B373-EBE07F05E687}" dt="2021-01-02T15:28:32.261" v="20487" actId="20577"/>
          <ac:spMkLst>
            <pc:docMk/>
            <pc:sldMk cId="3786338103" sldId="271"/>
            <ac:spMk id="3" creationId="{298AD928-765F-46D6-87A1-A021187626FD}"/>
          </ac:spMkLst>
        </pc:spChg>
        <pc:spChg chg="add">
          <ac:chgData name="MOR19845460 (Philip Mortimer)" userId="2bf92645-0a93-446a-b2d2-0f84d3831ee0" providerId="ADAL" clId="{A3C11F19-400E-4532-B373-EBE07F05E687}" dt="2021-01-01T12:55:24.425" v="9664" actId="26606"/>
          <ac:spMkLst>
            <pc:docMk/>
            <pc:sldMk cId="3786338103" sldId="271"/>
            <ac:spMk id="6" creationId="{C2E4E997-8672-4FFD-B8EC-9932A8E4714B}"/>
          </ac:spMkLst>
        </pc:spChg>
        <pc:spChg chg="add del">
          <ac:chgData name="MOR19845460 (Philip Mortimer)" userId="2bf92645-0a93-446a-b2d2-0f84d3831ee0" providerId="ADAL" clId="{A3C11F19-400E-4532-B373-EBE07F05E687}" dt="2021-01-01T12:55:11.673" v="9657" actId="26606"/>
          <ac:spMkLst>
            <pc:docMk/>
            <pc:sldMk cId="3786338103" sldId="271"/>
            <ac:spMk id="9" creationId="{C2E4E997-8672-4FFD-B8EC-9932A8E4714B}"/>
          </ac:spMkLst>
        </pc:spChg>
        <pc:grpChg chg="add">
          <ac:chgData name="MOR19845460 (Philip Mortimer)" userId="2bf92645-0a93-446a-b2d2-0f84d3831ee0" providerId="ADAL" clId="{A3C11F19-400E-4532-B373-EBE07F05E687}" dt="2021-01-01T12:55:24.425" v="9664" actId="26606"/>
          <ac:grpSpMkLst>
            <pc:docMk/>
            <pc:sldMk cId="3786338103" sldId="271"/>
            <ac:grpSpMk id="8" creationId="{453E4DEE-E996-40F8-8635-0FF43D7348F9}"/>
          </ac:grpSpMkLst>
        </pc:grpChg>
        <pc:grpChg chg="add del">
          <ac:chgData name="MOR19845460 (Philip Mortimer)" userId="2bf92645-0a93-446a-b2d2-0f84d3831ee0" providerId="ADAL" clId="{A3C11F19-400E-4532-B373-EBE07F05E687}" dt="2021-01-01T12:55:11.673" v="9657" actId="26606"/>
          <ac:grpSpMkLst>
            <pc:docMk/>
            <pc:sldMk cId="3786338103" sldId="271"/>
            <ac:grpSpMk id="13" creationId="{453E4DEE-E996-40F8-8635-0FF43D7348F9}"/>
          </ac:grpSpMkLst>
        </pc:grpChg>
        <pc:picChg chg="add mod">
          <ac:chgData name="MOR19845460 (Philip Mortimer)" userId="2bf92645-0a93-446a-b2d2-0f84d3831ee0" providerId="ADAL" clId="{A3C11F19-400E-4532-B373-EBE07F05E687}" dt="2021-01-01T12:55:24.425" v="9664" actId="26606"/>
          <ac:picMkLst>
            <pc:docMk/>
            <pc:sldMk cId="3786338103" sldId="271"/>
            <ac:picMk id="4" creationId="{04EC4F61-7934-4529-A0AE-38530D139290}"/>
          </ac:picMkLst>
        </pc:picChg>
        <pc:picChg chg="add">
          <ac:chgData name="MOR19845460 (Philip Mortimer)" userId="2bf92645-0a93-446a-b2d2-0f84d3831ee0" providerId="ADAL" clId="{A3C11F19-400E-4532-B373-EBE07F05E687}" dt="2021-01-01T12:55:24.425" v="9664" actId="26606"/>
          <ac:picMkLst>
            <pc:docMk/>
            <pc:sldMk cId="3786338103" sldId="271"/>
            <ac:picMk id="7" creationId="{FE6BA9E6-1D9E-4D30-B528-D49FA1342E4E}"/>
          </ac:picMkLst>
        </pc:picChg>
        <pc:picChg chg="add del">
          <ac:chgData name="MOR19845460 (Philip Mortimer)" userId="2bf92645-0a93-446a-b2d2-0f84d3831ee0" providerId="ADAL" clId="{A3C11F19-400E-4532-B373-EBE07F05E687}" dt="2021-01-01T12:55:11.673" v="9657" actId="26606"/>
          <ac:picMkLst>
            <pc:docMk/>
            <pc:sldMk cId="3786338103" sldId="271"/>
            <ac:picMk id="11" creationId="{FE6BA9E6-1D9E-4D30-B528-D49FA1342E4E}"/>
          </ac:picMkLst>
        </pc:picChg>
      </pc:sldChg>
      <pc:sldChg chg="addSp delSp modSp new mod setBg modAnim">
        <pc:chgData name="MOR19845460 (Philip Mortimer)" userId="2bf92645-0a93-446a-b2d2-0f84d3831ee0" providerId="ADAL" clId="{A3C11F19-400E-4532-B373-EBE07F05E687}" dt="2021-01-02T15:30:15.037" v="20693" actId="20577"/>
        <pc:sldMkLst>
          <pc:docMk/>
          <pc:sldMk cId="4187573716" sldId="272"/>
        </pc:sldMkLst>
        <pc:spChg chg="mod">
          <ac:chgData name="MOR19845460 (Philip Mortimer)" userId="2bf92645-0a93-446a-b2d2-0f84d3831ee0" providerId="ADAL" clId="{A3C11F19-400E-4532-B373-EBE07F05E687}" dt="2021-01-01T13:04:24.697" v="10530" actId="26606"/>
          <ac:spMkLst>
            <pc:docMk/>
            <pc:sldMk cId="4187573716" sldId="272"/>
            <ac:spMk id="2" creationId="{0259D4F3-DB36-45F1-8D9C-BA65B5EA9870}"/>
          </ac:spMkLst>
        </pc:spChg>
        <pc:spChg chg="mod">
          <ac:chgData name="MOR19845460 (Philip Mortimer)" userId="2bf92645-0a93-446a-b2d2-0f84d3831ee0" providerId="ADAL" clId="{A3C11F19-400E-4532-B373-EBE07F05E687}" dt="2021-01-02T15:30:15.037" v="20693" actId="20577"/>
          <ac:spMkLst>
            <pc:docMk/>
            <pc:sldMk cId="4187573716" sldId="272"/>
            <ac:spMk id="3" creationId="{FD18EC63-632B-4D08-945F-94948C92A85F}"/>
          </ac:spMkLst>
        </pc:spChg>
        <pc:spChg chg="add del">
          <ac:chgData name="MOR19845460 (Philip Mortimer)" userId="2bf92645-0a93-446a-b2d2-0f84d3831ee0" providerId="ADAL" clId="{A3C11F19-400E-4532-B373-EBE07F05E687}" dt="2021-01-01T13:04:24.675" v="10529" actId="26606"/>
          <ac:spMkLst>
            <pc:docMk/>
            <pc:sldMk cId="4187573716" sldId="272"/>
            <ac:spMk id="9" creationId="{C2E4E997-8672-4FFD-B8EC-9932A8E4714B}"/>
          </ac:spMkLst>
        </pc:spChg>
        <pc:grpChg chg="add del">
          <ac:chgData name="MOR19845460 (Philip Mortimer)" userId="2bf92645-0a93-446a-b2d2-0f84d3831ee0" providerId="ADAL" clId="{A3C11F19-400E-4532-B373-EBE07F05E687}" dt="2021-01-01T13:04:24.675" v="10529" actId="26606"/>
          <ac:grpSpMkLst>
            <pc:docMk/>
            <pc:sldMk cId="4187573716" sldId="272"/>
            <ac:grpSpMk id="13" creationId="{453E4DEE-E996-40F8-8635-0FF43D7348F9}"/>
          </ac:grpSpMkLst>
        </pc:grpChg>
        <pc:picChg chg="add mod">
          <ac:chgData name="MOR19845460 (Philip Mortimer)" userId="2bf92645-0a93-446a-b2d2-0f84d3831ee0" providerId="ADAL" clId="{A3C11F19-400E-4532-B373-EBE07F05E687}" dt="2021-01-01T13:04:24.697" v="10530" actId="26606"/>
          <ac:picMkLst>
            <pc:docMk/>
            <pc:sldMk cId="4187573716" sldId="272"/>
            <ac:picMk id="4" creationId="{F8A594D7-52E2-47B7-A1CF-33125D647D2F}"/>
          </ac:picMkLst>
        </pc:picChg>
        <pc:picChg chg="add del">
          <ac:chgData name="MOR19845460 (Philip Mortimer)" userId="2bf92645-0a93-446a-b2d2-0f84d3831ee0" providerId="ADAL" clId="{A3C11F19-400E-4532-B373-EBE07F05E687}" dt="2021-01-01T13:04:24.675" v="10529" actId="26606"/>
          <ac:picMkLst>
            <pc:docMk/>
            <pc:sldMk cId="4187573716" sldId="272"/>
            <ac:picMk id="11" creationId="{FE6BA9E6-1D9E-4D30-B528-D49FA1342E4E}"/>
          </ac:picMkLst>
        </pc:picChg>
      </pc:sldChg>
      <pc:sldChg chg="addSp modSp new mod setBg modAnim setClrOvrMap">
        <pc:chgData name="MOR19845460 (Philip Mortimer)" userId="2bf92645-0a93-446a-b2d2-0f84d3831ee0" providerId="ADAL" clId="{A3C11F19-400E-4532-B373-EBE07F05E687}" dt="2021-01-02T19:16:02.768" v="20867" actId="20577"/>
        <pc:sldMkLst>
          <pc:docMk/>
          <pc:sldMk cId="4173433354" sldId="273"/>
        </pc:sldMkLst>
        <pc:spChg chg="mod">
          <ac:chgData name="MOR19845460 (Philip Mortimer)" userId="2bf92645-0a93-446a-b2d2-0f84d3831ee0" providerId="ADAL" clId="{A3C11F19-400E-4532-B373-EBE07F05E687}" dt="2021-01-01T14:48:41.977" v="11737" actId="1076"/>
          <ac:spMkLst>
            <pc:docMk/>
            <pc:sldMk cId="4173433354" sldId="273"/>
            <ac:spMk id="2" creationId="{AED4E9D2-6ABD-4ABA-B0CD-539972D75B5D}"/>
          </ac:spMkLst>
        </pc:spChg>
        <pc:spChg chg="mod ord">
          <ac:chgData name="MOR19845460 (Philip Mortimer)" userId="2bf92645-0a93-446a-b2d2-0f84d3831ee0" providerId="ADAL" clId="{A3C11F19-400E-4532-B373-EBE07F05E687}" dt="2021-01-02T19:16:02.768" v="20867" actId="20577"/>
          <ac:spMkLst>
            <pc:docMk/>
            <pc:sldMk cId="4173433354" sldId="273"/>
            <ac:spMk id="3" creationId="{1E8EF519-B9FE-4000-A5BA-130D0D72F5ED}"/>
          </ac:spMkLst>
        </pc:spChg>
        <pc:spChg chg="add">
          <ac:chgData name="MOR19845460 (Philip Mortimer)" userId="2bf92645-0a93-446a-b2d2-0f84d3831ee0" providerId="ADAL" clId="{A3C11F19-400E-4532-B373-EBE07F05E687}" dt="2021-01-01T14:48:37.586" v="11736" actId="26606"/>
          <ac:spMkLst>
            <pc:docMk/>
            <pc:sldMk cId="4173433354" sldId="273"/>
            <ac:spMk id="9" creationId="{046B922C-5BA7-4973-B12F-71A509E4BF13}"/>
          </ac:spMkLst>
        </pc:spChg>
        <pc:spChg chg="add">
          <ac:chgData name="MOR19845460 (Philip Mortimer)" userId="2bf92645-0a93-446a-b2d2-0f84d3831ee0" providerId="ADAL" clId="{A3C11F19-400E-4532-B373-EBE07F05E687}" dt="2021-01-01T14:48:37.586" v="11736" actId="26606"/>
          <ac:spMkLst>
            <pc:docMk/>
            <pc:sldMk cId="4173433354" sldId="273"/>
            <ac:spMk id="54" creationId="{F2B1468C-8227-4785-8776-7BDBDDF08F85}"/>
          </ac:spMkLst>
        </pc:spChg>
        <pc:grpChg chg="add">
          <ac:chgData name="MOR19845460 (Philip Mortimer)" userId="2bf92645-0a93-446a-b2d2-0f84d3831ee0" providerId="ADAL" clId="{A3C11F19-400E-4532-B373-EBE07F05E687}" dt="2021-01-01T14:48:37.586" v="11736" actId="26606"/>
          <ac:grpSpMkLst>
            <pc:docMk/>
            <pc:sldMk cId="4173433354" sldId="273"/>
            <ac:grpSpMk id="11" creationId="{96D34D8D-9EE9-4659-8C22-7551A95F96FA}"/>
          </ac:grpSpMkLst>
        </pc:grpChg>
        <pc:picChg chg="add mod">
          <ac:chgData name="MOR19845460 (Philip Mortimer)" userId="2bf92645-0a93-446a-b2d2-0f84d3831ee0" providerId="ADAL" clId="{A3C11F19-400E-4532-B373-EBE07F05E687}" dt="2021-01-01T14:48:37.586" v="11736" actId="26606"/>
          <ac:picMkLst>
            <pc:docMk/>
            <pc:sldMk cId="4173433354" sldId="273"/>
            <ac:picMk id="4" creationId="{65D7A8B3-7665-40FE-9373-EB55A7E886F7}"/>
          </ac:picMkLst>
        </pc:picChg>
        <pc:picChg chg="add">
          <ac:chgData name="MOR19845460 (Philip Mortimer)" userId="2bf92645-0a93-446a-b2d2-0f84d3831ee0" providerId="ADAL" clId="{A3C11F19-400E-4532-B373-EBE07F05E687}" dt="2021-01-01T14:48:37.586" v="11736" actId="26606"/>
          <ac:picMkLst>
            <pc:docMk/>
            <pc:sldMk cId="4173433354" sldId="273"/>
            <ac:picMk id="52" creationId="{2FB01CCF-839B-4126-9BF9-132C64D8A1AA}"/>
          </ac:picMkLst>
        </pc:picChg>
      </pc:sldChg>
      <pc:sldChg chg="addSp modSp new mod setBg">
        <pc:chgData name="MOR19845460 (Philip Mortimer)" userId="2bf92645-0a93-446a-b2d2-0f84d3831ee0" providerId="ADAL" clId="{A3C11F19-400E-4532-B373-EBE07F05E687}" dt="2021-01-06T12:25:49.726" v="21089" actId="26606"/>
        <pc:sldMkLst>
          <pc:docMk/>
          <pc:sldMk cId="1299916369" sldId="274"/>
        </pc:sldMkLst>
        <pc:spChg chg="mod">
          <ac:chgData name="MOR19845460 (Philip Mortimer)" userId="2bf92645-0a93-446a-b2d2-0f84d3831ee0" providerId="ADAL" clId="{A3C11F19-400E-4532-B373-EBE07F05E687}" dt="2021-01-06T12:25:49.726" v="21089" actId="26606"/>
          <ac:spMkLst>
            <pc:docMk/>
            <pc:sldMk cId="1299916369" sldId="274"/>
            <ac:spMk id="2" creationId="{59FD9404-A67D-41CE-BFFE-2675C244A69D}"/>
          </ac:spMkLst>
        </pc:spChg>
        <pc:spChg chg="mod">
          <ac:chgData name="MOR19845460 (Philip Mortimer)" userId="2bf92645-0a93-446a-b2d2-0f84d3831ee0" providerId="ADAL" clId="{A3C11F19-400E-4532-B373-EBE07F05E687}" dt="2021-01-06T12:25:49.726" v="21089" actId="26606"/>
          <ac:spMkLst>
            <pc:docMk/>
            <pc:sldMk cId="1299916369" sldId="274"/>
            <ac:spMk id="3" creationId="{77E74B9C-F33B-4B2F-AA32-9676DCC468F1}"/>
          </ac:spMkLst>
        </pc:spChg>
        <pc:picChg chg="add mod">
          <ac:chgData name="MOR19845460 (Philip Mortimer)" userId="2bf92645-0a93-446a-b2d2-0f84d3831ee0" providerId="ADAL" clId="{A3C11F19-400E-4532-B373-EBE07F05E687}" dt="2021-01-06T12:25:49.726" v="21089" actId="26606"/>
          <ac:picMkLst>
            <pc:docMk/>
            <pc:sldMk cId="1299916369" sldId="274"/>
            <ac:picMk id="4" creationId="{596CB9E2-C784-43A9-B9B6-A8324CC13130}"/>
          </ac:picMkLst>
        </pc:picChg>
      </pc:sldChg>
      <pc:sldChg chg="addSp delSp modSp new mod">
        <pc:chgData name="MOR19845460 (Philip Mortimer)" userId="2bf92645-0a93-446a-b2d2-0f84d3831ee0" providerId="ADAL" clId="{A3C11F19-400E-4532-B373-EBE07F05E687}" dt="2021-01-06T12:26:13.355" v="21094" actId="20577"/>
        <pc:sldMkLst>
          <pc:docMk/>
          <pc:sldMk cId="3464114293" sldId="275"/>
        </pc:sldMkLst>
        <pc:spChg chg="mod">
          <ac:chgData name="MOR19845460 (Philip Mortimer)" userId="2bf92645-0a93-446a-b2d2-0f84d3831ee0" providerId="ADAL" clId="{A3C11F19-400E-4532-B373-EBE07F05E687}" dt="2021-01-01T15:19:51.311" v="13915" actId="1076"/>
          <ac:spMkLst>
            <pc:docMk/>
            <pc:sldMk cId="3464114293" sldId="275"/>
            <ac:spMk id="2" creationId="{43D875AF-AD99-4775-83CB-CE822A0FE93D}"/>
          </ac:spMkLst>
        </pc:spChg>
        <pc:spChg chg="mod">
          <ac:chgData name="MOR19845460 (Philip Mortimer)" userId="2bf92645-0a93-446a-b2d2-0f84d3831ee0" providerId="ADAL" clId="{A3C11F19-400E-4532-B373-EBE07F05E687}" dt="2021-01-06T12:26:13.355" v="21094" actId="20577"/>
          <ac:spMkLst>
            <pc:docMk/>
            <pc:sldMk cId="3464114293" sldId="275"/>
            <ac:spMk id="3" creationId="{9DD2CA83-86DD-451F-AB16-5D2E697B78E9}"/>
          </ac:spMkLst>
        </pc:spChg>
        <pc:picChg chg="add del">
          <ac:chgData name="MOR19845460 (Philip Mortimer)" userId="2bf92645-0a93-446a-b2d2-0f84d3831ee0" providerId="ADAL" clId="{A3C11F19-400E-4532-B373-EBE07F05E687}" dt="2021-01-01T15:08:13.434" v="12671"/>
          <ac:picMkLst>
            <pc:docMk/>
            <pc:sldMk cId="3464114293" sldId="275"/>
            <ac:picMk id="1026" creationId="{0E251574-D8D0-4C04-90F4-C589D813F487}"/>
          </ac:picMkLst>
        </pc:picChg>
      </pc:sldChg>
      <pc:sldChg chg="modSp new del mod">
        <pc:chgData name="MOR19845460 (Philip Mortimer)" userId="2bf92645-0a93-446a-b2d2-0f84d3831ee0" providerId="ADAL" clId="{A3C11F19-400E-4532-B373-EBE07F05E687}" dt="2021-01-03T12:54:13.781" v="20868" actId="47"/>
        <pc:sldMkLst>
          <pc:docMk/>
          <pc:sldMk cId="1350140139" sldId="276"/>
        </pc:sldMkLst>
        <pc:spChg chg="mod">
          <ac:chgData name="MOR19845460 (Philip Mortimer)" userId="2bf92645-0a93-446a-b2d2-0f84d3831ee0" providerId="ADAL" clId="{A3C11F19-400E-4532-B373-EBE07F05E687}" dt="2021-01-01T15:27:19.428" v="14862" actId="1076"/>
          <ac:spMkLst>
            <pc:docMk/>
            <pc:sldMk cId="1350140139" sldId="276"/>
            <ac:spMk id="2" creationId="{CB8D91F2-EF2B-473E-A1C2-D8C77E492D7E}"/>
          </ac:spMkLst>
        </pc:spChg>
        <pc:spChg chg="mod">
          <ac:chgData name="MOR19845460 (Philip Mortimer)" userId="2bf92645-0a93-446a-b2d2-0f84d3831ee0" providerId="ADAL" clId="{A3C11F19-400E-4532-B373-EBE07F05E687}" dt="2021-01-02T15:39:45.599" v="20846" actId="20577"/>
          <ac:spMkLst>
            <pc:docMk/>
            <pc:sldMk cId="1350140139" sldId="276"/>
            <ac:spMk id="3" creationId="{D89D1D35-FF0B-4CF3-A5B4-F408D012CE97}"/>
          </ac:spMkLst>
        </pc:spChg>
      </pc:sldChg>
      <pc:sldChg chg="addSp delSp modSp new mod setBg">
        <pc:chgData name="MOR19845460 (Philip Mortimer)" userId="2bf92645-0a93-446a-b2d2-0f84d3831ee0" providerId="ADAL" clId="{A3C11F19-400E-4532-B373-EBE07F05E687}" dt="2021-01-03T12:54:46.955" v="20952" actId="27636"/>
        <pc:sldMkLst>
          <pc:docMk/>
          <pc:sldMk cId="1801050263" sldId="277"/>
        </pc:sldMkLst>
        <pc:spChg chg="mod">
          <ac:chgData name="MOR19845460 (Philip Mortimer)" userId="2bf92645-0a93-446a-b2d2-0f84d3831ee0" providerId="ADAL" clId="{A3C11F19-400E-4532-B373-EBE07F05E687}" dt="2021-01-02T15:59:04.797" v="20855" actId="26606"/>
          <ac:spMkLst>
            <pc:docMk/>
            <pc:sldMk cId="1801050263" sldId="277"/>
            <ac:spMk id="2" creationId="{9262FC32-0890-4A50-B997-18A0DE7F939A}"/>
          </ac:spMkLst>
        </pc:spChg>
        <pc:spChg chg="mod">
          <ac:chgData name="MOR19845460 (Philip Mortimer)" userId="2bf92645-0a93-446a-b2d2-0f84d3831ee0" providerId="ADAL" clId="{A3C11F19-400E-4532-B373-EBE07F05E687}" dt="2021-01-03T12:54:46.955" v="20952" actId="27636"/>
          <ac:spMkLst>
            <pc:docMk/>
            <pc:sldMk cId="1801050263" sldId="277"/>
            <ac:spMk id="3" creationId="{9F0085D9-D456-43B4-ABC7-61F6862DC934}"/>
          </ac:spMkLst>
        </pc:spChg>
        <pc:spChg chg="add del">
          <ac:chgData name="MOR19845460 (Philip Mortimer)" userId="2bf92645-0a93-446a-b2d2-0f84d3831ee0" providerId="ADAL" clId="{A3C11F19-400E-4532-B373-EBE07F05E687}" dt="2021-01-02T15:59:04.831" v="20856" actId="26606"/>
          <ac:spMkLst>
            <pc:docMk/>
            <pc:sldMk cId="1801050263" sldId="277"/>
            <ac:spMk id="9" creationId="{C2E4E997-8672-4FFD-B8EC-9932A8E4714B}"/>
          </ac:spMkLst>
        </pc:spChg>
        <pc:spChg chg="add">
          <ac:chgData name="MOR19845460 (Philip Mortimer)" userId="2bf92645-0a93-446a-b2d2-0f84d3831ee0" providerId="ADAL" clId="{A3C11F19-400E-4532-B373-EBE07F05E687}" dt="2021-01-02T15:59:04.831" v="20856" actId="26606"/>
          <ac:spMkLst>
            <pc:docMk/>
            <pc:sldMk cId="1801050263" sldId="277"/>
            <ac:spMk id="77" creationId="{C2E4E997-8672-4FFD-B8EC-9932A8E4714B}"/>
          </ac:spMkLst>
        </pc:spChg>
        <pc:grpChg chg="add del">
          <ac:chgData name="MOR19845460 (Philip Mortimer)" userId="2bf92645-0a93-446a-b2d2-0f84d3831ee0" providerId="ADAL" clId="{A3C11F19-400E-4532-B373-EBE07F05E687}" dt="2021-01-02T15:59:04.831" v="20856" actId="26606"/>
          <ac:grpSpMkLst>
            <pc:docMk/>
            <pc:sldMk cId="1801050263" sldId="277"/>
            <ac:grpSpMk id="13" creationId="{453E4DEE-E996-40F8-8635-0FF43D7348F9}"/>
          </ac:grpSpMkLst>
        </pc:grpChg>
        <pc:grpChg chg="add del">
          <ac:chgData name="MOR19845460 (Philip Mortimer)" userId="2bf92645-0a93-446a-b2d2-0f84d3831ee0" providerId="ADAL" clId="{A3C11F19-400E-4532-B373-EBE07F05E687}" dt="2021-01-02T15:59:04.797" v="20855" actId="26606"/>
          <ac:grpSpMkLst>
            <pc:docMk/>
            <pc:sldMk cId="1801050263" sldId="277"/>
            <ac:grpSpMk id="45" creationId="{A0B38558-5389-4817-936F-FD62560CAC11}"/>
          </ac:grpSpMkLst>
        </pc:grpChg>
        <pc:grpChg chg="add del">
          <ac:chgData name="MOR19845460 (Philip Mortimer)" userId="2bf92645-0a93-446a-b2d2-0f84d3831ee0" providerId="ADAL" clId="{A3C11F19-400E-4532-B373-EBE07F05E687}" dt="2021-01-02T15:59:04.797" v="20855" actId="26606"/>
          <ac:grpSpMkLst>
            <pc:docMk/>
            <pc:sldMk cId="1801050263" sldId="277"/>
            <ac:grpSpMk id="49" creationId="{15502586-682B-4EDF-9515-674BB4E1CD13}"/>
          </ac:grpSpMkLst>
        </pc:grpChg>
        <pc:grpChg chg="add">
          <ac:chgData name="MOR19845460 (Philip Mortimer)" userId="2bf92645-0a93-446a-b2d2-0f84d3831ee0" providerId="ADAL" clId="{A3C11F19-400E-4532-B373-EBE07F05E687}" dt="2021-01-02T15:59:04.831" v="20856" actId="26606"/>
          <ac:grpSpMkLst>
            <pc:docMk/>
            <pc:sldMk cId="1801050263" sldId="277"/>
            <ac:grpSpMk id="78" creationId="{453E4DEE-E996-40F8-8635-0FF43D7348F9}"/>
          </ac:grpSpMkLst>
        </pc:grpChg>
        <pc:picChg chg="add del mod">
          <ac:chgData name="MOR19845460 (Philip Mortimer)" userId="2bf92645-0a93-446a-b2d2-0f84d3831ee0" providerId="ADAL" clId="{A3C11F19-400E-4532-B373-EBE07F05E687}" dt="2021-01-02T15:58:44.937" v="20850" actId="478"/>
          <ac:picMkLst>
            <pc:docMk/>
            <pc:sldMk cId="1801050263" sldId="277"/>
            <ac:picMk id="4" creationId="{CBE1AAE7-8503-4083-8208-7B4811F63BB7}"/>
          </ac:picMkLst>
        </pc:picChg>
        <pc:picChg chg="add mod ord">
          <ac:chgData name="MOR19845460 (Philip Mortimer)" userId="2bf92645-0a93-446a-b2d2-0f84d3831ee0" providerId="ADAL" clId="{A3C11F19-400E-4532-B373-EBE07F05E687}" dt="2021-01-02T15:59:04.831" v="20856" actId="26606"/>
          <ac:picMkLst>
            <pc:docMk/>
            <pc:sldMk cId="1801050263" sldId="277"/>
            <ac:picMk id="5" creationId="{5E44E32B-7FB2-4385-A494-3918A163126E}"/>
          </ac:picMkLst>
        </pc:picChg>
        <pc:picChg chg="add del">
          <ac:chgData name="MOR19845460 (Philip Mortimer)" userId="2bf92645-0a93-446a-b2d2-0f84d3831ee0" providerId="ADAL" clId="{A3C11F19-400E-4532-B373-EBE07F05E687}" dt="2021-01-02T15:59:04.831" v="20856" actId="26606"/>
          <ac:picMkLst>
            <pc:docMk/>
            <pc:sldMk cId="1801050263" sldId="277"/>
            <ac:picMk id="11" creationId="{FE6BA9E6-1D9E-4D30-B528-D49FA1342E4E}"/>
          </ac:picMkLst>
        </pc:picChg>
        <pc:picChg chg="add">
          <ac:chgData name="MOR19845460 (Philip Mortimer)" userId="2bf92645-0a93-446a-b2d2-0f84d3831ee0" providerId="ADAL" clId="{A3C11F19-400E-4532-B373-EBE07F05E687}" dt="2021-01-02T15:59:04.831" v="20856" actId="26606"/>
          <ac:picMkLst>
            <pc:docMk/>
            <pc:sldMk cId="1801050263" sldId="277"/>
            <ac:picMk id="47" creationId="{FE6BA9E6-1D9E-4D30-B528-D49FA1342E4E}"/>
          </ac:picMkLst>
        </pc:picChg>
      </pc:sldChg>
      <pc:sldChg chg="modSp new mod">
        <pc:chgData name="MOR19845460 (Philip Mortimer)" userId="2bf92645-0a93-446a-b2d2-0f84d3831ee0" providerId="ADAL" clId="{A3C11F19-400E-4532-B373-EBE07F05E687}" dt="2021-01-03T19:03:44.249" v="21016" actId="20577"/>
        <pc:sldMkLst>
          <pc:docMk/>
          <pc:sldMk cId="1427089869" sldId="278"/>
        </pc:sldMkLst>
        <pc:spChg chg="mod">
          <ac:chgData name="MOR19845460 (Philip Mortimer)" userId="2bf92645-0a93-446a-b2d2-0f84d3831ee0" providerId="ADAL" clId="{A3C11F19-400E-4532-B373-EBE07F05E687}" dt="2021-01-02T12:45:01.263" v="16661" actId="20577"/>
          <ac:spMkLst>
            <pc:docMk/>
            <pc:sldMk cId="1427089869" sldId="278"/>
            <ac:spMk id="2" creationId="{D0922DEB-2AEB-4CBD-B078-6E05C52F952A}"/>
          </ac:spMkLst>
        </pc:spChg>
        <pc:spChg chg="mod">
          <ac:chgData name="MOR19845460 (Philip Mortimer)" userId="2bf92645-0a93-446a-b2d2-0f84d3831ee0" providerId="ADAL" clId="{A3C11F19-400E-4532-B373-EBE07F05E687}" dt="2021-01-03T19:03:44.249" v="21016" actId="20577"/>
          <ac:spMkLst>
            <pc:docMk/>
            <pc:sldMk cId="1427089869" sldId="278"/>
            <ac:spMk id="3" creationId="{C1A4E8E8-46B3-44D8-A823-958C035B401B}"/>
          </ac:spMkLst>
        </pc:spChg>
      </pc:sldChg>
      <pc:sldChg chg="modSp new mod modAnim">
        <pc:chgData name="MOR19845460 (Philip Mortimer)" userId="2bf92645-0a93-446a-b2d2-0f84d3831ee0" providerId="ADAL" clId="{A3C11F19-400E-4532-B373-EBE07F05E687}" dt="2021-01-03T14:16:45.849" v="20966"/>
        <pc:sldMkLst>
          <pc:docMk/>
          <pc:sldMk cId="3734926632" sldId="279"/>
        </pc:sldMkLst>
        <pc:spChg chg="mod">
          <ac:chgData name="MOR19845460 (Philip Mortimer)" userId="2bf92645-0a93-446a-b2d2-0f84d3831ee0" providerId="ADAL" clId="{A3C11F19-400E-4532-B373-EBE07F05E687}" dt="2021-01-02T12:58:36.671" v="17570" actId="20577"/>
          <ac:spMkLst>
            <pc:docMk/>
            <pc:sldMk cId="3734926632" sldId="279"/>
            <ac:spMk id="2" creationId="{E8D35CE3-945D-4DF1-A66B-CE375AA2D041}"/>
          </ac:spMkLst>
        </pc:spChg>
        <pc:spChg chg="mod">
          <ac:chgData name="MOR19845460 (Philip Mortimer)" userId="2bf92645-0a93-446a-b2d2-0f84d3831ee0" providerId="ADAL" clId="{A3C11F19-400E-4532-B373-EBE07F05E687}" dt="2021-01-02T12:58:04.429" v="17537" actId="5793"/>
          <ac:spMkLst>
            <pc:docMk/>
            <pc:sldMk cId="3734926632" sldId="279"/>
            <ac:spMk id="3" creationId="{0B7199E5-AAB1-438C-9D12-6A60693C9640}"/>
          </ac:spMkLst>
        </pc:spChg>
      </pc:sldChg>
      <pc:sldChg chg="modSp mod modAnim">
        <pc:chgData name="MOR19845460 (Philip Mortimer)" userId="2bf92645-0a93-446a-b2d2-0f84d3831ee0" providerId="ADAL" clId="{A3C11F19-400E-4532-B373-EBE07F05E687}" dt="2021-01-03T14:43:13.929" v="20967"/>
        <pc:sldMkLst>
          <pc:docMk/>
          <pc:sldMk cId="450016027" sldId="280"/>
        </pc:sldMkLst>
        <pc:spChg chg="mod">
          <ac:chgData name="MOR19845460 (Philip Mortimer)" userId="2bf92645-0a93-446a-b2d2-0f84d3831ee0" providerId="ADAL" clId="{A3C11F19-400E-4532-B373-EBE07F05E687}" dt="2021-01-02T12:58:29.860" v="17553" actId="20577"/>
          <ac:spMkLst>
            <pc:docMk/>
            <pc:sldMk cId="450016027" sldId="280"/>
            <ac:spMk id="2" creationId="{E8D35CE3-945D-4DF1-A66B-CE375AA2D041}"/>
          </ac:spMkLst>
        </pc:spChg>
        <pc:spChg chg="mod">
          <ac:chgData name="MOR19845460 (Philip Mortimer)" userId="2bf92645-0a93-446a-b2d2-0f84d3831ee0" providerId="ADAL" clId="{A3C11F19-400E-4532-B373-EBE07F05E687}" dt="2021-01-02T12:58:06.757" v="17538" actId="5793"/>
          <ac:spMkLst>
            <pc:docMk/>
            <pc:sldMk cId="450016027" sldId="280"/>
            <ac:spMk id="3" creationId="{0B7199E5-AAB1-438C-9D12-6A60693C9640}"/>
          </ac:spMkLst>
        </pc:spChg>
      </pc:sldChg>
      <pc:sldChg chg="modSp new del mod">
        <pc:chgData name="MOR19845460 (Philip Mortimer)" userId="2bf92645-0a93-446a-b2d2-0f84d3831ee0" providerId="ADAL" clId="{A3C11F19-400E-4532-B373-EBE07F05E687}" dt="2021-01-02T12:56:48.776" v="17520" actId="47"/>
        <pc:sldMkLst>
          <pc:docMk/>
          <pc:sldMk cId="2473833144" sldId="280"/>
        </pc:sldMkLst>
        <pc:spChg chg="mod">
          <ac:chgData name="MOR19845460 (Philip Mortimer)" userId="2bf92645-0a93-446a-b2d2-0f84d3831ee0" providerId="ADAL" clId="{A3C11F19-400E-4532-B373-EBE07F05E687}" dt="2021-01-02T12:56:44.288" v="17519" actId="122"/>
          <ac:spMkLst>
            <pc:docMk/>
            <pc:sldMk cId="2473833144" sldId="280"/>
            <ac:spMk id="2" creationId="{472CB8EA-7E77-4B8E-9CB6-B00E614EB50F}"/>
          </ac:spMkLst>
        </pc:spChg>
      </pc:sldChg>
      <pc:sldChg chg="addSp modSp new mod setBg">
        <pc:chgData name="MOR19845460 (Philip Mortimer)" userId="2bf92645-0a93-446a-b2d2-0f84d3831ee0" providerId="ADAL" clId="{A3C11F19-400E-4532-B373-EBE07F05E687}" dt="2021-01-03T19:04:48.365" v="21029" actId="27636"/>
        <pc:sldMkLst>
          <pc:docMk/>
          <pc:sldMk cId="1451188331" sldId="281"/>
        </pc:sldMkLst>
        <pc:spChg chg="mod">
          <ac:chgData name="MOR19845460 (Philip Mortimer)" userId="2bf92645-0a93-446a-b2d2-0f84d3831ee0" providerId="ADAL" clId="{A3C11F19-400E-4532-B373-EBE07F05E687}" dt="2021-01-02T13:11:41.001" v="19222" actId="26606"/>
          <ac:spMkLst>
            <pc:docMk/>
            <pc:sldMk cId="1451188331" sldId="281"/>
            <ac:spMk id="2" creationId="{3A61F4FA-1491-43AB-AE3F-CB2836BE482A}"/>
          </ac:spMkLst>
        </pc:spChg>
        <pc:spChg chg="mod">
          <ac:chgData name="MOR19845460 (Philip Mortimer)" userId="2bf92645-0a93-446a-b2d2-0f84d3831ee0" providerId="ADAL" clId="{A3C11F19-400E-4532-B373-EBE07F05E687}" dt="2021-01-03T19:04:48.365" v="21029" actId="27636"/>
          <ac:spMkLst>
            <pc:docMk/>
            <pc:sldMk cId="1451188331" sldId="281"/>
            <ac:spMk id="3" creationId="{9F1F54EF-B1C1-4400-9B55-D435B4AC8219}"/>
          </ac:spMkLst>
        </pc:spChg>
        <pc:spChg chg="add">
          <ac:chgData name="MOR19845460 (Philip Mortimer)" userId="2bf92645-0a93-446a-b2d2-0f84d3831ee0" providerId="ADAL" clId="{A3C11F19-400E-4532-B373-EBE07F05E687}" dt="2021-01-02T13:11:41.001" v="19222" actId="26606"/>
          <ac:spMkLst>
            <pc:docMk/>
            <pc:sldMk cId="1451188331" sldId="281"/>
            <ac:spMk id="9" creationId="{C2E4E997-8672-4FFD-B8EC-9932A8E4714B}"/>
          </ac:spMkLst>
        </pc:spChg>
        <pc:grpChg chg="add">
          <ac:chgData name="MOR19845460 (Philip Mortimer)" userId="2bf92645-0a93-446a-b2d2-0f84d3831ee0" providerId="ADAL" clId="{A3C11F19-400E-4532-B373-EBE07F05E687}" dt="2021-01-02T13:11:41.001" v="19222" actId="26606"/>
          <ac:grpSpMkLst>
            <pc:docMk/>
            <pc:sldMk cId="1451188331" sldId="281"/>
            <ac:grpSpMk id="13" creationId="{453E4DEE-E996-40F8-8635-0FF43D7348F9}"/>
          </ac:grpSpMkLst>
        </pc:grpChg>
        <pc:picChg chg="add mod modCrop">
          <ac:chgData name="MOR19845460 (Philip Mortimer)" userId="2bf92645-0a93-446a-b2d2-0f84d3831ee0" providerId="ADAL" clId="{A3C11F19-400E-4532-B373-EBE07F05E687}" dt="2021-01-02T13:11:44.882" v="19223" actId="27614"/>
          <ac:picMkLst>
            <pc:docMk/>
            <pc:sldMk cId="1451188331" sldId="281"/>
            <ac:picMk id="4" creationId="{F5CBFA14-E048-41B0-B80A-315AFB8591B6}"/>
          </ac:picMkLst>
        </pc:picChg>
        <pc:picChg chg="add">
          <ac:chgData name="MOR19845460 (Philip Mortimer)" userId="2bf92645-0a93-446a-b2d2-0f84d3831ee0" providerId="ADAL" clId="{A3C11F19-400E-4532-B373-EBE07F05E687}" dt="2021-01-02T13:11:41.001" v="19222" actId="26606"/>
          <ac:picMkLst>
            <pc:docMk/>
            <pc:sldMk cId="1451188331" sldId="281"/>
            <ac:picMk id="11" creationId="{FE6BA9E6-1D9E-4D30-B528-D49FA1342E4E}"/>
          </ac:picMkLst>
        </pc:picChg>
      </pc:sldChg>
      <pc:sldChg chg="modSp new mod">
        <pc:chgData name="MOR19845460 (Philip Mortimer)" userId="2bf92645-0a93-446a-b2d2-0f84d3831ee0" providerId="ADAL" clId="{A3C11F19-400E-4532-B373-EBE07F05E687}" dt="2021-01-03T19:05:20.299" v="21087" actId="113"/>
        <pc:sldMkLst>
          <pc:docMk/>
          <pc:sldMk cId="1607827536" sldId="282"/>
        </pc:sldMkLst>
        <pc:spChg chg="mod">
          <ac:chgData name="MOR19845460 (Philip Mortimer)" userId="2bf92645-0a93-446a-b2d2-0f84d3831ee0" providerId="ADAL" clId="{A3C11F19-400E-4532-B373-EBE07F05E687}" dt="2021-01-02T13:04:21.997" v="18195" actId="20577"/>
          <ac:spMkLst>
            <pc:docMk/>
            <pc:sldMk cId="1607827536" sldId="282"/>
            <ac:spMk id="2" creationId="{1A4F805D-17D0-476D-BD86-C2FD81D910C8}"/>
          </ac:spMkLst>
        </pc:spChg>
        <pc:spChg chg="mod">
          <ac:chgData name="MOR19845460 (Philip Mortimer)" userId="2bf92645-0a93-446a-b2d2-0f84d3831ee0" providerId="ADAL" clId="{A3C11F19-400E-4532-B373-EBE07F05E687}" dt="2021-01-03T19:05:20.299" v="21087" actId="113"/>
          <ac:spMkLst>
            <pc:docMk/>
            <pc:sldMk cId="1607827536" sldId="282"/>
            <ac:spMk id="3" creationId="{1606C14C-3A79-40FE-9CF5-86E3FD6D4EE2}"/>
          </ac:spMkLst>
        </pc:spChg>
      </pc:sldChg>
      <pc:sldChg chg="addSp delSp modSp new mod setBg setClrOvrMap">
        <pc:chgData name="MOR19845460 (Philip Mortimer)" userId="2bf92645-0a93-446a-b2d2-0f84d3831ee0" providerId="ADAL" clId="{A3C11F19-400E-4532-B373-EBE07F05E687}" dt="2021-01-03T15:03:14.113" v="20993" actId="20577"/>
        <pc:sldMkLst>
          <pc:docMk/>
          <pc:sldMk cId="3869288881" sldId="283"/>
        </pc:sldMkLst>
        <pc:spChg chg="mod">
          <ac:chgData name="MOR19845460 (Philip Mortimer)" userId="2bf92645-0a93-446a-b2d2-0f84d3831ee0" providerId="ADAL" clId="{A3C11F19-400E-4532-B373-EBE07F05E687}" dt="2021-01-03T15:03:00.783" v="20985" actId="26606"/>
          <ac:spMkLst>
            <pc:docMk/>
            <pc:sldMk cId="3869288881" sldId="283"/>
            <ac:spMk id="2" creationId="{16E62BB5-6E75-4377-B45B-9158888FD242}"/>
          </ac:spMkLst>
        </pc:spChg>
        <pc:spChg chg="add del mod">
          <ac:chgData name="MOR19845460 (Philip Mortimer)" userId="2bf92645-0a93-446a-b2d2-0f84d3831ee0" providerId="ADAL" clId="{A3C11F19-400E-4532-B373-EBE07F05E687}" dt="2021-01-03T15:03:14.113" v="20993" actId="20577"/>
          <ac:spMkLst>
            <pc:docMk/>
            <pc:sldMk cId="3869288881" sldId="283"/>
            <ac:spMk id="3" creationId="{505047BC-0A18-4B49-9971-AE64C5659A6E}"/>
          </ac:spMkLst>
        </pc:spChg>
        <pc:spChg chg="add del">
          <ac:chgData name="MOR19845460 (Philip Mortimer)" userId="2bf92645-0a93-446a-b2d2-0f84d3831ee0" providerId="ADAL" clId="{A3C11F19-400E-4532-B373-EBE07F05E687}" dt="2021-01-03T15:02:54.173" v="20983" actId="26606"/>
          <ac:spMkLst>
            <pc:docMk/>
            <pc:sldMk cId="3869288881" sldId="283"/>
            <ac:spMk id="6" creationId="{C6270675-9512-4978-8583-36659256EE23}"/>
          </ac:spMkLst>
        </pc:spChg>
        <pc:spChg chg="add del">
          <ac:chgData name="MOR19845460 (Philip Mortimer)" userId="2bf92645-0a93-446a-b2d2-0f84d3831ee0" providerId="ADAL" clId="{A3C11F19-400E-4532-B373-EBE07F05E687}" dt="2021-01-03T15:02:01.423" v="20971" actId="26606"/>
          <ac:spMkLst>
            <pc:docMk/>
            <pc:sldMk cId="3869288881" sldId="283"/>
            <ac:spMk id="9" creationId="{54B9C16B-AC4A-44ED-9075-F76549B46E7C}"/>
          </ac:spMkLst>
        </pc:spChg>
        <pc:spChg chg="add del">
          <ac:chgData name="MOR19845460 (Philip Mortimer)" userId="2bf92645-0a93-446a-b2d2-0f84d3831ee0" providerId="ADAL" clId="{A3C11F19-400E-4532-B373-EBE07F05E687}" dt="2021-01-03T15:03:00.783" v="20985" actId="26606"/>
          <ac:spMkLst>
            <pc:docMk/>
            <pc:sldMk cId="3869288881" sldId="283"/>
            <ac:spMk id="10" creationId="{C6270675-9512-4978-8583-36659256EE23}"/>
          </ac:spMkLst>
        </pc:spChg>
        <pc:spChg chg="add del">
          <ac:chgData name="MOR19845460 (Philip Mortimer)" userId="2bf92645-0a93-446a-b2d2-0f84d3831ee0" providerId="ADAL" clId="{A3C11F19-400E-4532-B373-EBE07F05E687}" dt="2021-01-03T15:02:01.423" v="20971" actId="26606"/>
          <ac:spMkLst>
            <pc:docMk/>
            <pc:sldMk cId="3869288881" sldId="283"/>
            <ac:spMk id="42" creationId="{B53044DC-4918-43DA-B49D-91673C6C9485}"/>
          </ac:spMkLst>
        </pc:spChg>
        <pc:grpChg chg="add del">
          <ac:chgData name="MOR19845460 (Philip Mortimer)" userId="2bf92645-0a93-446a-b2d2-0f84d3831ee0" providerId="ADAL" clId="{A3C11F19-400E-4532-B373-EBE07F05E687}" dt="2021-01-03T15:02:01.423" v="20971" actId="26606"/>
          <ac:grpSpMkLst>
            <pc:docMk/>
            <pc:sldMk cId="3869288881" sldId="283"/>
            <ac:grpSpMk id="11" creationId="{62A2FEB6-F419-4684-9ABC-9E32E012E8B7}"/>
          </ac:grpSpMkLst>
        </pc:grpChg>
        <pc:grpChg chg="add del">
          <ac:chgData name="MOR19845460 (Philip Mortimer)" userId="2bf92645-0a93-446a-b2d2-0f84d3831ee0" providerId="ADAL" clId="{A3C11F19-400E-4532-B373-EBE07F05E687}" dt="2021-01-03T15:02:01.423" v="20971" actId="26606"/>
          <ac:grpSpMkLst>
            <pc:docMk/>
            <pc:sldMk cId="3869288881" sldId="283"/>
            <ac:grpSpMk id="44" creationId="{1DCE6B36-1420-43AB-86CF-4E653A517B9C}"/>
          </ac:grpSpMkLst>
        </pc:grpChg>
        <pc:graphicFrameChg chg="add del">
          <ac:chgData name="MOR19845460 (Philip Mortimer)" userId="2bf92645-0a93-446a-b2d2-0f84d3831ee0" providerId="ADAL" clId="{A3C11F19-400E-4532-B373-EBE07F05E687}" dt="2021-01-03T15:02:01.423" v="20971" actId="26606"/>
          <ac:graphicFrameMkLst>
            <pc:docMk/>
            <pc:sldMk cId="3869288881" sldId="283"/>
            <ac:graphicFrameMk id="5" creationId="{661FD081-1558-443F-BBFF-61AAE24571F3}"/>
          </ac:graphicFrameMkLst>
        </pc:graphicFrameChg>
        <pc:graphicFrameChg chg="add del">
          <ac:chgData name="MOR19845460 (Philip Mortimer)" userId="2bf92645-0a93-446a-b2d2-0f84d3831ee0" providerId="ADAL" clId="{A3C11F19-400E-4532-B373-EBE07F05E687}" dt="2021-01-03T15:02:54.173" v="20983" actId="26606"/>
          <ac:graphicFrameMkLst>
            <pc:docMk/>
            <pc:sldMk cId="3869288881" sldId="283"/>
            <ac:graphicFrameMk id="7" creationId="{690D394F-69A8-4181-9BE0-5D6673878EA8}"/>
          </ac:graphicFrameMkLst>
        </pc:graphicFrameChg>
        <pc:graphicFrameChg chg="add del">
          <ac:chgData name="MOR19845460 (Philip Mortimer)" userId="2bf92645-0a93-446a-b2d2-0f84d3831ee0" providerId="ADAL" clId="{A3C11F19-400E-4532-B373-EBE07F05E687}" dt="2021-01-03T15:03:00.783" v="20985" actId="26606"/>
          <ac:graphicFrameMkLst>
            <pc:docMk/>
            <pc:sldMk cId="3869288881" sldId="283"/>
            <ac:graphicFrameMk id="12" creationId="{E6430912-5E2D-40FA-AD46-E274B9A42EAD}"/>
          </ac:graphicFrameMkLst>
        </pc:graphicFrameChg>
        <pc:picChg chg="add del">
          <ac:chgData name="MOR19845460 (Philip Mortimer)" userId="2bf92645-0a93-446a-b2d2-0f84d3831ee0" providerId="ADAL" clId="{A3C11F19-400E-4532-B373-EBE07F05E687}" dt="2021-01-03T15:02:01.423" v="20971" actId="26606"/>
          <ac:picMkLst>
            <pc:docMk/>
            <pc:sldMk cId="3869288881" sldId="283"/>
            <ac:picMk id="40" creationId="{3E94A106-9341-485C-9057-9D62B2BD083F}"/>
          </ac:picMkLst>
        </pc:picChg>
        <pc:picChg chg="add del">
          <ac:chgData name="MOR19845460 (Philip Mortimer)" userId="2bf92645-0a93-446a-b2d2-0f84d3831ee0" providerId="ADAL" clId="{A3C11F19-400E-4532-B373-EBE07F05E687}" dt="2021-01-03T15:02:01.423" v="20971" actId="26606"/>
          <ac:picMkLst>
            <pc:docMk/>
            <pc:sldMk cId="3869288881" sldId="283"/>
            <ac:picMk id="73" creationId="{9BE36DBF-0333-4D36-A5BF-81FDA2406FE9}"/>
          </ac:picMkLst>
        </pc:picChg>
      </pc:sldChg>
      <pc:sldChg chg="addSp modSp new mod setBg setClrOvrMap">
        <pc:chgData name="MOR19845460 (Philip Mortimer)" userId="2bf92645-0a93-446a-b2d2-0f84d3831ee0" providerId="ADAL" clId="{A3C11F19-400E-4532-B373-EBE07F05E687}" dt="2021-01-02T13:15:39.852" v="19411" actId="26606"/>
        <pc:sldMkLst>
          <pc:docMk/>
          <pc:sldMk cId="1572796883" sldId="284"/>
        </pc:sldMkLst>
        <pc:spChg chg="mod">
          <ac:chgData name="MOR19845460 (Philip Mortimer)" userId="2bf92645-0a93-446a-b2d2-0f84d3831ee0" providerId="ADAL" clId="{A3C11F19-400E-4532-B373-EBE07F05E687}" dt="2021-01-02T13:15:39.852" v="19411" actId="26606"/>
          <ac:spMkLst>
            <pc:docMk/>
            <pc:sldMk cId="1572796883" sldId="284"/>
            <ac:spMk id="2" creationId="{59E05376-BE47-43F7-B9FF-CADEAD169EB5}"/>
          </ac:spMkLst>
        </pc:spChg>
        <pc:spChg chg="mod">
          <ac:chgData name="MOR19845460 (Philip Mortimer)" userId="2bf92645-0a93-446a-b2d2-0f84d3831ee0" providerId="ADAL" clId="{A3C11F19-400E-4532-B373-EBE07F05E687}" dt="2021-01-02T13:15:39.852" v="19411" actId="26606"/>
          <ac:spMkLst>
            <pc:docMk/>
            <pc:sldMk cId="1572796883" sldId="284"/>
            <ac:spMk id="3" creationId="{ACD96CBB-1F48-4D53-AECC-F877FC11503D}"/>
          </ac:spMkLst>
        </pc:spChg>
        <pc:spChg chg="add">
          <ac:chgData name="MOR19845460 (Philip Mortimer)" userId="2bf92645-0a93-446a-b2d2-0f84d3831ee0" providerId="ADAL" clId="{A3C11F19-400E-4532-B373-EBE07F05E687}" dt="2021-01-02T13:15:39.852" v="19411" actId="26606"/>
          <ac:spMkLst>
            <pc:docMk/>
            <pc:sldMk cId="1572796883" sldId="284"/>
            <ac:spMk id="9" creationId="{6697F791-5FFA-4164-899F-EB52EA72B024}"/>
          </ac:spMkLst>
        </pc:spChg>
        <pc:spChg chg="add">
          <ac:chgData name="MOR19845460 (Philip Mortimer)" userId="2bf92645-0a93-446a-b2d2-0f84d3831ee0" providerId="ADAL" clId="{A3C11F19-400E-4532-B373-EBE07F05E687}" dt="2021-01-02T13:15:39.852" v="19411" actId="26606"/>
          <ac:spMkLst>
            <pc:docMk/>
            <pc:sldMk cId="1572796883" sldId="284"/>
            <ac:spMk id="13" creationId="{B773AB25-A422-41AA-9737-5E04C1966DE1}"/>
          </ac:spMkLst>
        </pc:spChg>
        <pc:grpChg chg="add">
          <ac:chgData name="MOR19845460 (Philip Mortimer)" userId="2bf92645-0a93-446a-b2d2-0f84d3831ee0" providerId="ADAL" clId="{A3C11F19-400E-4532-B373-EBE07F05E687}" dt="2021-01-02T13:15:39.852" v="19411" actId="26606"/>
          <ac:grpSpMkLst>
            <pc:docMk/>
            <pc:sldMk cId="1572796883" sldId="284"/>
            <ac:grpSpMk id="17" creationId="{6AD0D387-1584-4477-B5F8-52B50D4F2205}"/>
          </ac:grpSpMkLst>
        </pc:grpChg>
        <pc:picChg chg="add mod">
          <ac:chgData name="MOR19845460 (Philip Mortimer)" userId="2bf92645-0a93-446a-b2d2-0f84d3831ee0" providerId="ADAL" clId="{A3C11F19-400E-4532-B373-EBE07F05E687}" dt="2021-01-02T13:15:39.852" v="19411" actId="26606"/>
          <ac:picMkLst>
            <pc:docMk/>
            <pc:sldMk cId="1572796883" sldId="284"/>
            <ac:picMk id="4" creationId="{58BBC7AA-3D6C-4431-BB6D-8EF26825D385}"/>
          </ac:picMkLst>
        </pc:picChg>
        <pc:picChg chg="add">
          <ac:chgData name="MOR19845460 (Philip Mortimer)" userId="2bf92645-0a93-446a-b2d2-0f84d3831ee0" providerId="ADAL" clId="{A3C11F19-400E-4532-B373-EBE07F05E687}" dt="2021-01-02T13:15:39.852" v="19411" actId="26606"/>
          <ac:picMkLst>
            <pc:docMk/>
            <pc:sldMk cId="1572796883" sldId="284"/>
            <ac:picMk id="11" creationId="{4E28A1A9-FB81-4816-AAEA-C3B430946951}"/>
          </ac:picMkLst>
        </pc:picChg>
        <pc:picChg chg="add">
          <ac:chgData name="MOR19845460 (Philip Mortimer)" userId="2bf92645-0a93-446a-b2d2-0f84d3831ee0" providerId="ADAL" clId="{A3C11F19-400E-4532-B373-EBE07F05E687}" dt="2021-01-02T13:15:39.852" v="19411" actId="26606"/>
          <ac:picMkLst>
            <pc:docMk/>
            <pc:sldMk cId="1572796883" sldId="284"/>
            <ac:picMk id="15" creationId="{AF0552B8-DE8C-40DF-B29F-1728E6A10619}"/>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CB4CEF-DECF-4CC8-BD68-5C01290EF4AC}"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514B8D3-8E2A-4A06-BB6A-DF99D199367B}">
      <dgm:prSet/>
      <dgm:spPr/>
      <dgm:t>
        <a:bodyPr/>
        <a:lstStyle/>
        <a:p>
          <a:pPr>
            <a:lnSpc>
              <a:spcPct val="100000"/>
            </a:lnSpc>
          </a:pPr>
          <a:r>
            <a:rPr lang="en-GB" dirty="0"/>
            <a:t>There is </a:t>
          </a:r>
          <a:r>
            <a:rPr lang="en-GB" b="1" dirty="0"/>
            <a:t>lots of research </a:t>
          </a:r>
          <a:r>
            <a:rPr lang="en-GB" dirty="0"/>
            <a:t>into Medical AI, but </a:t>
          </a:r>
          <a:r>
            <a:rPr lang="en-GB" b="1" dirty="0"/>
            <a:t>little implementation</a:t>
          </a:r>
          <a:r>
            <a:rPr lang="en-GB" dirty="0"/>
            <a:t>.</a:t>
          </a:r>
          <a:endParaRPr lang="en-US" dirty="0"/>
        </a:p>
      </dgm:t>
    </dgm:pt>
    <dgm:pt modelId="{BAFA2749-B96D-4A7A-8C5D-7A6C2A257B93}" type="parTrans" cxnId="{C3F6D76E-7489-4FAC-9F56-7B0586C35F3A}">
      <dgm:prSet/>
      <dgm:spPr/>
      <dgm:t>
        <a:bodyPr/>
        <a:lstStyle/>
        <a:p>
          <a:endParaRPr lang="en-US"/>
        </a:p>
      </dgm:t>
    </dgm:pt>
    <dgm:pt modelId="{73BDC3D3-8449-4B60-A07A-FB4882EA69A1}" type="sibTrans" cxnId="{C3F6D76E-7489-4FAC-9F56-7B0586C35F3A}">
      <dgm:prSet/>
      <dgm:spPr/>
      <dgm:t>
        <a:bodyPr/>
        <a:lstStyle/>
        <a:p>
          <a:endParaRPr lang="en-US"/>
        </a:p>
      </dgm:t>
    </dgm:pt>
    <dgm:pt modelId="{88D61D18-3619-4F79-9B43-2D1BDC5A64DE}">
      <dgm:prSet/>
      <dgm:spPr/>
      <dgm:t>
        <a:bodyPr/>
        <a:lstStyle/>
        <a:p>
          <a:pPr>
            <a:lnSpc>
              <a:spcPct val="100000"/>
            </a:lnSpc>
          </a:pPr>
          <a:r>
            <a:rPr lang="en-GB"/>
            <a:t>26 approved AI systems.</a:t>
          </a:r>
          <a:endParaRPr lang="en-US"/>
        </a:p>
      </dgm:t>
    </dgm:pt>
    <dgm:pt modelId="{C5368B88-36F2-4820-8437-B8631B3B6373}" type="parTrans" cxnId="{FB331A9B-7235-4EE8-AB0C-B3F005FE4ECC}">
      <dgm:prSet/>
      <dgm:spPr/>
      <dgm:t>
        <a:bodyPr/>
        <a:lstStyle/>
        <a:p>
          <a:endParaRPr lang="en-US"/>
        </a:p>
      </dgm:t>
    </dgm:pt>
    <dgm:pt modelId="{20060ADD-0C3B-44BD-B45E-A260719C04C1}" type="sibTrans" cxnId="{FB331A9B-7235-4EE8-AB0C-B3F005FE4ECC}">
      <dgm:prSet/>
      <dgm:spPr/>
      <dgm:t>
        <a:bodyPr/>
        <a:lstStyle/>
        <a:p>
          <a:endParaRPr lang="en-US"/>
        </a:p>
      </dgm:t>
    </dgm:pt>
    <dgm:pt modelId="{5A3E152C-22DC-420F-A841-5A9A92418D6D}">
      <dgm:prSet/>
      <dgm:spPr/>
      <dgm:t>
        <a:bodyPr/>
        <a:lstStyle/>
        <a:p>
          <a:pPr>
            <a:lnSpc>
              <a:spcPct val="100000"/>
            </a:lnSpc>
          </a:pPr>
          <a:r>
            <a:rPr lang="en-GB"/>
            <a:t>Roughly half of these systems are used in medical imaging.</a:t>
          </a:r>
          <a:endParaRPr lang="en-US"/>
        </a:p>
      </dgm:t>
    </dgm:pt>
    <dgm:pt modelId="{F39ABB73-3AF8-44DC-9658-C34BBEE0C4DA}" type="parTrans" cxnId="{1C3CB312-6FE6-4D8E-AFF8-EACA09FA1679}">
      <dgm:prSet/>
      <dgm:spPr/>
      <dgm:t>
        <a:bodyPr/>
        <a:lstStyle/>
        <a:p>
          <a:endParaRPr lang="en-US"/>
        </a:p>
      </dgm:t>
    </dgm:pt>
    <dgm:pt modelId="{6D521340-FB97-4F95-96BD-C0AAF9CA7925}" type="sibTrans" cxnId="{1C3CB312-6FE6-4D8E-AFF8-EACA09FA1679}">
      <dgm:prSet/>
      <dgm:spPr/>
      <dgm:t>
        <a:bodyPr/>
        <a:lstStyle/>
        <a:p>
          <a:endParaRPr lang="en-US"/>
        </a:p>
      </dgm:t>
    </dgm:pt>
    <dgm:pt modelId="{CD3D2C65-6C64-4A18-BD5C-AADA4D1295A6}" type="pres">
      <dgm:prSet presAssocID="{0CCB4CEF-DECF-4CC8-BD68-5C01290EF4AC}" presName="root" presStyleCnt="0">
        <dgm:presLayoutVars>
          <dgm:dir/>
          <dgm:resizeHandles val="exact"/>
        </dgm:presLayoutVars>
      </dgm:prSet>
      <dgm:spPr/>
    </dgm:pt>
    <dgm:pt modelId="{BF6CD40A-71C6-4970-88C1-09C245DA8726}" type="pres">
      <dgm:prSet presAssocID="{3514B8D3-8E2A-4A06-BB6A-DF99D199367B}" presName="compNode" presStyleCnt="0"/>
      <dgm:spPr/>
    </dgm:pt>
    <dgm:pt modelId="{54999796-FD24-4FC9-9E6E-C702CDE5C0CA}" type="pres">
      <dgm:prSet presAssocID="{3514B8D3-8E2A-4A06-BB6A-DF99D199367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751BEFCE-8320-48EB-8719-5D3203889856}" type="pres">
      <dgm:prSet presAssocID="{3514B8D3-8E2A-4A06-BB6A-DF99D199367B}" presName="spaceRect" presStyleCnt="0"/>
      <dgm:spPr/>
    </dgm:pt>
    <dgm:pt modelId="{0356D392-7596-4F56-9984-A4E97CDC4386}" type="pres">
      <dgm:prSet presAssocID="{3514B8D3-8E2A-4A06-BB6A-DF99D199367B}" presName="textRect" presStyleLbl="revTx" presStyleIdx="0" presStyleCnt="3" custScaleY="119490">
        <dgm:presLayoutVars>
          <dgm:chMax val="1"/>
          <dgm:chPref val="1"/>
        </dgm:presLayoutVars>
      </dgm:prSet>
      <dgm:spPr/>
    </dgm:pt>
    <dgm:pt modelId="{D4E38667-6F1E-46FE-9E03-E53BFE0D4EEA}" type="pres">
      <dgm:prSet presAssocID="{73BDC3D3-8449-4B60-A07A-FB4882EA69A1}" presName="sibTrans" presStyleCnt="0"/>
      <dgm:spPr/>
    </dgm:pt>
    <dgm:pt modelId="{ABDF0A49-460B-45B0-8A9B-B28424D08672}" type="pres">
      <dgm:prSet presAssocID="{88D61D18-3619-4F79-9B43-2D1BDC5A64DE}" presName="compNode" presStyleCnt="0"/>
      <dgm:spPr/>
    </dgm:pt>
    <dgm:pt modelId="{05BCA38E-5878-4D2B-8345-1309FD566C03}" type="pres">
      <dgm:prSet presAssocID="{88D61D18-3619-4F79-9B43-2D1BDC5A64D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0E758F3-D260-4107-A122-E35829BE9B21}" type="pres">
      <dgm:prSet presAssocID="{88D61D18-3619-4F79-9B43-2D1BDC5A64DE}" presName="spaceRect" presStyleCnt="0"/>
      <dgm:spPr/>
    </dgm:pt>
    <dgm:pt modelId="{DDB05844-B4DF-4D4B-AEDF-84768AE52B5F}" type="pres">
      <dgm:prSet presAssocID="{88D61D18-3619-4F79-9B43-2D1BDC5A64DE}" presName="textRect" presStyleLbl="revTx" presStyleIdx="1" presStyleCnt="3">
        <dgm:presLayoutVars>
          <dgm:chMax val="1"/>
          <dgm:chPref val="1"/>
        </dgm:presLayoutVars>
      </dgm:prSet>
      <dgm:spPr/>
    </dgm:pt>
    <dgm:pt modelId="{4C0489BC-BBCC-435A-A15C-193104CE6AB7}" type="pres">
      <dgm:prSet presAssocID="{20060ADD-0C3B-44BD-B45E-A260719C04C1}" presName="sibTrans" presStyleCnt="0"/>
      <dgm:spPr/>
    </dgm:pt>
    <dgm:pt modelId="{6400E873-5E83-47EC-9097-280C2EB1825C}" type="pres">
      <dgm:prSet presAssocID="{5A3E152C-22DC-420F-A841-5A9A92418D6D}" presName="compNode" presStyleCnt="0"/>
      <dgm:spPr/>
    </dgm:pt>
    <dgm:pt modelId="{6F4822F2-4D10-41CA-8EE6-CB46741FAB72}" type="pres">
      <dgm:prSet presAssocID="{5A3E152C-22DC-420F-A841-5A9A92418D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thoscope"/>
        </a:ext>
      </dgm:extLst>
    </dgm:pt>
    <dgm:pt modelId="{2D960B8A-EA36-4EE8-8CA6-0DE01C779C05}" type="pres">
      <dgm:prSet presAssocID="{5A3E152C-22DC-420F-A841-5A9A92418D6D}" presName="spaceRect" presStyleCnt="0"/>
      <dgm:spPr/>
    </dgm:pt>
    <dgm:pt modelId="{C824822C-8976-4CF7-A40C-907B7288CCB7}" type="pres">
      <dgm:prSet presAssocID="{5A3E152C-22DC-420F-A841-5A9A92418D6D}" presName="textRect" presStyleLbl="revTx" presStyleIdx="2" presStyleCnt="3">
        <dgm:presLayoutVars>
          <dgm:chMax val="1"/>
          <dgm:chPref val="1"/>
        </dgm:presLayoutVars>
      </dgm:prSet>
      <dgm:spPr/>
    </dgm:pt>
  </dgm:ptLst>
  <dgm:cxnLst>
    <dgm:cxn modelId="{D63F470C-D872-4818-854C-C9ADF737BC62}" type="presOf" srcId="{88D61D18-3619-4F79-9B43-2D1BDC5A64DE}" destId="{DDB05844-B4DF-4D4B-AEDF-84768AE52B5F}" srcOrd="0" destOrd="0" presId="urn:microsoft.com/office/officeart/2018/2/layout/IconLabelList"/>
    <dgm:cxn modelId="{1C3CB312-6FE6-4D8E-AFF8-EACA09FA1679}" srcId="{0CCB4CEF-DECF-4CC8-BD68-5C01290EF4AC}" destId="{5A3E152C-22DC-420F-A841-5A9A92418D6D}" srcOrd="2" destOrd="0" parTransId="{F39ABB73-3AF8-44DC-9658-C34BBEE0C4DA}" sibTransId="{6D521340-FB97-4F95-96BD-C0AAF9CA7925}"/>
    <dgm:cxn modelId="{C289FA47-9674-4F3B-97BA-9DC7B18E0A04}" type="presOf" srcId="{0CCB4CEF-DECF-4CC8-BD68-5C01290EF4AC}" destId="{CD3D2C65-6C64-4A18-BD5C-AADA4D1295A6}" srcOrd="0" destOrd="0" presId="urn:microsoft.com/office/officeart/2018/2/layout/IconLabelList"/>
    <dgm:cxn modelId="{C3F6D76E-7489-4FAC-9F56-7B0586C35F3A}" srcId="{0CCB4CEF-DECF-4CC8-BD68-5C01290EF4AC}" destId="{3514B8D3-8E2A-4A06-BB6A-DF99D199367B}" srcOrd="0" destOrd="0" parTransId="{BAFA2749-B96D-4A7A-8C5D-7A6C2A257B93}" sibTransId="{73BDC3D3-8449-4B60-A07A-FB4882EA69A1}"/>
    <dgm:cxn modelId="{FB331A9B-7235-4EE8-AB0C-B3F005FE4ECC}" srcId="{0CCB4CEF-DECF-4CC8-BD68-5C01290EF4AC}" destId="{88D61D18-3619-4F79-9B43-2D1BDC5A64DE}" srcOrd="1" destOrd="0" parTransId="{C5368B88-36F2-4820-8437-B8631B3B6373}" sibTransId="{20060ADD-0C3B-44BD-B45E-A260719C04C1}"/>
    <dgm:cxn modelId="{8CEB9BCA-80D7-4CD1-880A-B07706126618}" type="presOf" srcId="{3514B8D3-8E2A-4A06-BB6A-DF99D199367B}" destId="{0356D392-7596-4F56-9984-A4E97CDC4386}" srcOrd="0" destOrd="0" presId="urn:microsoft.com/office/officeart/2018/2/layout/IconLabelList"/>
    <dgm:cxn modelId="{F6464FE5-C801-438A-BCF6-194A3C6BFD46}" type="presOf" srcId="{5A3E152C-22DC-420F-A841-5A9A92418D6D}" destId="{C824822C-8976-4CF7-A40C-907B7288CCB7}" srcOrd="0" destOrd="0" presId="urn:microsoft.com/office/officeart/2018/2/layout/IconLabelList"/>
    <dgm:cxn modelId="{EE6EB754-77C1-4B50-994D-0AA53278E0B6}" type="presParOf" srcId="{CD3D2C65-6C64-4A18-BD5C-AADA4D1295A6}" destId="{BF6CD40A-71C6-4970-88C1-09C245DA8726}" srcOrd="0" destOrd="0" presId="urn:microsoft.com/office/officeart/2018/2/layout/IconLabelList"/>
    <dgm:cxn modelId="{4E033267-6F0F-48F9-B902-FD23B2D80154}" type="presParOf" srcId="{BF6CD40A-71C6-4970-88C1-09C245DA8726}" destId="{54999796-FD24-4FC9-9E6E-C702CDE5C0CA}" srcOrd="0" destOrd="0" presId="urn:microsoft.com/office/officeart/2018/2/layout/IconLabelList"/>
    <dgm:cxn modelId="{96EB35B1-AC3A-461A-9699-2448DFD43A37}" type="presParOf" srcId="{BF6CD40A-71C6-4970-88C1-09C245DA8726}" destId="{751BEFCE-8320-48EB-8719-5D3203889856}" srcOrd="1" destOrd="0" presId="urn:microsoft.com/office/officeart/2018/2/layout/IconLabelList"/>
    <dgm:cxn modelId="{E6BE5E61-A984-4041-8C83-24C69FD982F0}" type="presParOf" srcId="{BF6CD40A-71C6-4970-88C1-09C245DA8726}" destId="{0356D392-7596-4F56-9984-A4E97CDC4386}" srcOrd="2" destOrd="0" presId="urn:microsoft.com/office/officeart/2018/2/layout/IconLabelList"/>
    <dgm:cxn modelId="{12872B18-3A11-4CCA-B228-CDC5821DA09B}" type="presParOf" srcId="{CD3D2C65-6C64-4A18-BD5C-AADA4D1295A6}" destId="{D4E38667-6F1E-46FE-9E03-E53BFE0D4EEA}" srcOrd="1" destOrd="0" presId="urn:microsoft.com/office/officeart/2018/2/layout/IconLabelList"/>
    <dgm:cxn modelId="{B35D781F-0E4D-4EAD-9FBF-9C8D71C7E192}" type="presParOf" srcId="{CD3D2C65-6C64-4A18-BD5C-AADA4D1295A6}" destId="{ABDF0A49-460B-45B0-8A9B-B28424D08672}" srcOrd="2" destOrd="0" presId="urn:microsoft.com/office/officeart/2018/2/layout/IconLabelList"/>
    <dgm:cxn modelId="{53EC2F98-7FC8-46CA-B771-220456259BBE}" type="presParOf" srcId="{ABDF0A49-460B-45B0-8A9B-B28424D08672}" destId="{05BCA38E-5878-4D2B-8345-1309FD566C03}" srcOrd="0" destOrd="0" presId="urn:microsoft.com/office/officeart/2018/2/layout/IconLabelList"/>
    <dgm:cxn modelId="{9CBC182D-9DA4-46FC-8884-518BE2B3A7B4}" type="presParOf" srcId="{ABDF0A49-460B-45B0-8A9B-B28424D08672}" destId="{A0E758F3-D260-4107-A122-E35829BE9B21}" srcOrd="1" destOrd="0" presId="urn:microsoft.com/office/officeart/2018/2/layout/IconLabelList"/>
    <dgm:cxn modelId="{F6777FA5-90F9-470A-88EF-3C74757D834F}" type="presParOf" srcId="{ABDF0A49-460B-45B0-8A9B-B28424D08672}" destId="{DDB05844-B4DF-4D4B-AEDF-84768AE52B5F}" srcOrd="2" destOrd="0" presId="urn:microsoft.com/office/officeart/2018/2/layout/IconLabelList"/>
    <dgm:cxn modelId="{E1904090-3544-446F-866B-EC391B2F3296}" type="presParOf" srcId="{CD3D2C65-6C64-4A18-BD5C-AADA4D1295A6}" destId="{4C0489BC-BBCC-435A-A15C-193104CE6AB7}" srcOrd="3" destOrd="0" presId="urn:microsoft.com/office/officeart/2018/2/layout/IconLabelList"/>
    <dgm:cxn modelId="{E1DB5A62-93D8-4382-A1C6-1BC41544E518}" type="presParOf" srcId="{CD3D2C65-6C64-4A18-BD5C-AADA4D1295A6}" destId="{6400E873-5E83-47EC-9097-280C2EB1825C}" srcOrd="4" destOrd="0" presId="urn:microsoft.com/office/officeart/2018/2/layout/IconLabelList"/>
    <dgm:cxn modelId="{691DB1B2-3C75-4770-9640-605DC986FE2D}" type="presParOf" srcId="{6400E873-5E83-47EC-9097-280C2EB1825C}" destId="{6F4822F2-4D10-41CA-8EE6-CB46741FAB72}" srcOrd="0" destOrd="0" presId="urn:microsoft.com/office/officeart/2018/2/layout/IconLabelList"/>
    <dgm:cxn modelId="{704C67CD-4473-4899-8A57-577170C0FE36}" type="presParOf" srcId="{6400E873-5E83-47EC-9097-280C2EB1825C}" destId="{2D960B8A-EA36-4EE8-8CA6-0DE01C779C05}" srcOrd="1" destOrd="0" presId="urn:microsoft.com/office/officeart/2018/2/layout/IconLabelList"/>
    <dgm:cxn modelId="{F8F2662B-B7AE-4FCA-89FE-7273BDD0D6BD}" type="presParOf" srcId="{6400E873-5E83-47EC-9097-280C2EB1825C}" destId="{C824822C-8976-4CF7-A40C-907B7288CCB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999796-FD24-4FC9-9E6E-C702CDE5C0CA}">
      <dsp:nvSpPr>
        <dsp:cNvPr id="0" name=""/>
        <dsp:cNvSpPr/>
      </dsp:nvSpPr>
      <dsp:spPr>
        <a:xfrm>
          <a:off x="954240" y="183542"/>
          <a:ext cx="706376" cy="7063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56D392-7596-4F56-9984-A4E97CDC4386}">
      <dsp:nvSpPr>
        <dsp:cNvPr id="0" name=""/>
        <dsp:cNvSpPr/>
      </dsp:nvSpPr>
      <dsp:spPr>
        <a:xfrm>
          <a:off x="522565" y="1066634"/>
          <a:ext cx="1569726" cy="750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dirty="0"/>
            <a:t>There is </a:t>
          </a:r>
          <a:r>
            <a:rPr lang="en-GB" sz="1200" b="1" kern="1200" dirty="0"/>
            <a:t>lots of research </a:t>
          </a:r>
          <a:r>
            <a:rPr lang="en-GB" sz="1200" kern="1200" dirty="0"/>
            <a:t>into Medical AI, but </a:t>
          </a:r>
          <a:r>
            <a:rPr lang="en-GB" sz="1200" b="1" kern="1200" dirty="0"/>
            <a:t>little implementation</a:t>
          </a:r>
          <a:r>
            <a:rPr lang="en-GB" sz="1200" kern="1200" dirty="0"/>
            <a:t>.</a:t>
          </a:r>
          <a:endParaRPr lang="en-US" sz="1200" kern="1200" dirty="0"/>
        </a:p>
      </dsp:txBody>
      <dsp:txXfrm>
        <a:off x="522565" y="1066634"/>
        <a:ext cx="1569726" cy="750266"/>
      </dsp:txXfrm>
    </dsp:sp>
    <dsp:sp modelId="{05BCA38E-5878-4D2B-8345-1309FD566C03}">
      <dsp:nvSpPr>
        <dsp:cNvPr id="0" name=""/>
        <dsp:cNvSpPr/>
      </dsp:nvSpPr>
      <dsp:spPr>
        <a:xfrm>
          <a:off x="2798669" y="214136"/>
          <a:ext cx="706376" cy="7063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B05844-B4DF-4D4B-AEDF-84768AE52B5F}">
      <dsp:nvSpPr>
        <dsp:cNvPr id="0" name=""/>
        <dsp:cNvSpPr/>
      </dsp:nvSpPr>
      <dsp:spPr>
        <a:xfrm>
          <a:off x="2366994" y="1158416"/>
          <a:ext cx="1569726" cy="6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26 approved AI systems.</a:t>
          </a:r>
          <a:endParaRPr lang="en-US" sz="1200" kern="1200"/>
        </a:p>
      </dsp:txBody>
      <dsp:txXfrm>
        <a:off x="2366994" y="1158416"/>
        <a:ext cx="1569726" cy="627890"/>
      </dsp:txXfrm>
    </dsp:sp>
    <dsp:sp modelId="{6F4822F2-4D10-41CA-8EE6-CB46741FAB72}">
      <dsp:nvSpPr>
        <dsp:cNvPr id="0" name=""/>
        <dsp:cNvSpPr/>
      </dsp:nvSpPr>
      <dsp:spPr>
        <a:xfrm>
          <a:off x="1876455" y="2209332"/>
          <a:ext cx="706376" cy="7063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24822C-8976-4CF7-A40C-907B7288CCB7}">
      <dsp:nvSpPr>
        <dsp:cNvPr id="0" name=""/>
        <dsp:cNvSpPr/>
      </dsp:nvSpPr>
      <dsp:spPr>
        <a:xfrm>
          <a:off x="1444780" y="3153612"/>
          <a:ext cx="1569726" cy="6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GB" sz="1200" kern="1200"/>
            <a:t>Roughly half of these systems are used in medical imaging.</a:t>
          </a:r>
          <a:endParaRPr lang="en-US" sz="1200" kern="1200"/>
        </a:p>
      </dsp:txBody>
      <dsp:txXfrm>
        <a:off x="1444780" y="3153612"/>
        <a:ext cx="1569726" cy="62789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2241623-A064-4BED-B073-BA4D61433402}" type="datetime1">
              <a:rPr lang="en-US" smtClean="0"/>
              <a:t>12/28/2020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468015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421984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442178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242687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408324-A84C-4A45-93B6-78D079CCE772}"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3952572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408324-A84C-4A45-93B6-78D079CCE772}" type="datetime1">
              <a:rPr lang="en-US" smtClean="0"/>
              <a:t>12/28/2020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268411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4408324-A84C-4A45-93B6-78D079CCE772}" type="datetime1">
              <a:rPr lang="en-US" smtClean="0"/>
              <a:t>12/28/2020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2144933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6ED0C-1DA7-41F0-94CF-6218B1FEDFF1}"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04773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F02AB-6034-4B88-BC5A-7C17CB0EF809}"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640941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3E5F3-28EE-488F-BD53-B744C06C3DEC}"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872501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2EB70D-CD01-44DA-83B3-8FEB3383D307}" type="datetime1">
              <a:rPr lang="en-US" smtClean="0"/>
              <a:t>12/28/2020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4267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0127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742EE-B331-4632-BD10-A82FED6B6FC0}" type="datetime1">
              <a:rPr lang="en-US" smtClean="0"/>
              <a:t>12/28/2020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18002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BA835-D13F-49F4-8F11-5D576AC65FAD}" type="datetime1">
              <a:rPr lang="en-US" smtClean="0"/>
              <a:t>12/28/2020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59449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D1799-ACB5-4CB2-86A2-5C574F1C8706}" type="datetime1">
              <a:rPr lang="en-US" smtClean="0"/>
              <a:t>12/28/2020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3548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5DD0D6-7A82-473E-879B-C6ECD6CCCFEC}"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01573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605E03-BC17-41A7-854C-DFAB672737DC}" type="datetime1">
              <a:rPr lang="en-US" smtClean="0"/>
              <a:t>12/28/2020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6865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4408324-A84C-4A45-93B6-78D079CCE772}" type="datetime1">
              <a:rPr lang="en-US" smtClean="0"/>
              <a:t>12/28/2020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46954656"/>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jp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6" name="Picture 3" descr="A close up of a sign&#10;&#10;Description automatically generated">
            <a:extLst>
              <a:ext uri="{FF2B5EF4-FFF2-40B4-BE49-F238E27FC236}">
                <a16:creationId xmlns:a16="http://schemas.microsoft.com/office/drawing/2014/main" id="{912B4DD0-9585-4E67-A65A-5C02B7AE2352}"/>
              </a:ext>
            </a:extLst>
          </p:cNvPr>
          <p:cNvPicPr>
            <a:picLocks noChangeAspect="1"/>
          </p:cNvPicPr>
          <p:nvPr/>
        </p:nvPicPr>
        <p:blipFill rotWithShape="1">
          <a:blip r:embed="rId2"/>
          <a:srcRect l="15984" r="-1" b="-1"/>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2" name="Title 1">
            <a:extLst>
              <a:ext uri="{FF2B5EF4-FFF2-40B4-BE49-F238E27FC236}">
                <a16:creationId xmlns:a16="http://schemas.microsoft.com/office/drawing/2014/main" id="{B554E8A3-9E7E-4670-BC6B-449DB811E9B2}"/>
              </a:ext>
            </a:extLst>
          </p:cNvPr>
          <p:cNvSpPr>
            <a:spLocks noGrp="1"/>
          </p:cNvSpPr>
          <p:nvPr>
            <p:ph type="ctrTitle"/>
          </p:nvPr>
        </p:nvSpPr>
        <p:spPr>
          <a:xfrm>
            <a:off x="1180531" y="1346268"/>
            <a:ext cx="5274860" cy="3066706"/>
          </a:xfrm>
        </p:spPr>
        <p:txBody>
          <a:bodyPr anchor="b">
            <a:normAutofit/>
          </a:bodyPr>
          <a:lstStyle/>
          <a:p>
            <a:pPr>
              <a:lnSpc>
                <a:spcPct val="110000"/>
              </a:lnSpc>
            </a:pPr>
            <a:r>
              <a:rPr lang="en-GB" sz="2400" dirty="0"/>
              <a:t>To what extent do the use of Artificial Intelligence systems in Medicine contribute to the socio-economic condition of society?</a:t>
            </a:r>
          </a:p>
        </p:txBody>
      </p:sp>
      <p:sp>
        <p:nvSpPr>
          <p:cNvPr id="3" name="Subtitle 2">
            <a:extLst>
              <a:ext uri="{FF2B5EF4-FFF2-40B4-BE49-F238E27FC236}">
                <a16:creationId xmlns:a16="http://schemas.microsoft.com/office/drawing/2014/main" id="{00178530-BBD0-4920-A6CE-5E2AA9ECB4D1}"/>
              </a:ext>
            </a:extLst>
          </p:cNvPr>
          <p:cNvSpPr>
            <a:spLocks noGrp="1"/>
          </p:cNvSpPr>
          <p:nvPr>
            <p:ph type="subTitle" idx="1"/>
          </p:nvPr>
        </p:nvSpPr>
        <p:spPr>
          <a:xfrm>
            <a:off x="1201212" y="4412974"/>
            <a:ext cx="4162357" cy="1576188"/>
          </a:xfrm>
        </p:spPr>
        <p:txBody>
          <a:bodyPr anchor="t">
            <a:normAutofit/>
          </a:bodyPr>
          <a:lstStyle/>
          <a:p>
            <a:r>
              <a:rPr lang="en-GB"/>
              <a:t>An Extended Project by Philip Mortimer</a:t>
            </a:r>
            <a:endParaRPr lang="en-GB" dirty="0"/>
          </a:p>
        </p:txBody>
      </p:sp>
    </p:spTree>
    <p:extLst>
      <p:ext uri="{BB962C8B-B14F-4D97-AF65-F5344CB8AC3E}">
        <p14:creationId xmlns:p14="http://schemas.microsoft.com/office/powerpoint/2010/main" val="2600194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B72767-3372-44AB-8CA2-B3F8F3348D5B}"/>
              </a:ext>
            </a:extLst>
          </p:cNvPr>
          <p:cNvSpPr>
            <a:spLocks noGrp="1"/>
          </p:cNvSpPr>
          <p:nvPr>
            <p:ph type="title"/>
          </p:nvPr>
        </p:nvSpPr>
        <p:spPr>
          <a:xfrm>
            <a:off x="1141413" y="618518"/>
            <a:ext cx="4459286" cy="1478570"/>
          </a:xfrm>
        </p:spPr>
        <p:txBody>
          <a:bodyPr>
            <a:normAutofit/>
          </a:bodyPr>
          <a:lstStyle/>
          <a:p>
            <a:r>
              <a:rPr lang="en-GB" sz="3200" b="1" u="sng"/>
              <a:t>AI Systems Currently in Use</a:t>
            </a:r>
          </a:p>
        </p:txBody>
      </p:sp>
      <p:sp>
        <p:nvSpPr>
          <p:cNvPr id="3" name="Content Placeholder 2">
            <a:extLst>
              <a:ext uri="{FF2B5EF4-FFF2-40B4-BE49-F238E27FC236}">
                <a16:creationId xmlns:a16="http://schemas.microsoft.com/office/drawing/2014/main" id="{09FEDE1F-FE0A-4772-80F7-9975F5B48DCC}"/>
              </a:ext>
            </a:extLst>
          </p:cNvPr>
          <p:cNvSpPr>
            <a:spLocks noGrp="1"/>
          </p:cNvSpPr>
          <p:nvPr>
            <p:ph idx="1"/>
          </p:nvPr>
        </p:nvSpPr>
        <p:spPr>
          <a:xfrm>
            <a:off x="1141412" y="2249487"/>
            <a:ext cx="4459287" cy="3965046"/>
          </a:xfrm>
        </p:spPr>
        <p:txBody>
          <a:bodyPr>
            <a:normAutofit/>
          </a:bodyPr>
          <a:lstStyle/>
          <a:p>
            <a:r>
              <a:rPr lang="en-GB" sz="2000" b="1" dirty="0"/>
              <a:t>Low </a:t>
            </a:r>
            <a:r>
              <a:rPr lang="en-GB" sz="2000" dirty="0"/>
              <a:t>number of AI systems currently in use.</a:t>
            </a:r>
          </a:p>
          <a:p>
            <a:r>
              <a:rPr lang="en-GB" sz="2000" dirty="0"/>
              <a:t>To assess the overall impact, I decided to focus on a typical system.</a:t>
            </a:r>
          </a:p>
          <a:p>
            <a:r>
              <a:rPr lang="en-GB" sz="2000" dirty="0"/>
              <a:t>This approach was justified as the number of systems in use is low and as these systems are all similar in impact.</a:t>
            </a:r>
          </a:p>
          <a:p>
            <a:endParaRPr lang="en-GB" sz="2000" dirty="0"/>
          </a:p>
        </p:txBody>
      </p:sp>
      <p:pic>
        <p:nvPicPr>
          <p:cNvPr id="4" name="Picture 3">
            <a:extLst>
              <a:ext uri="{FF2B5EF4-FFF2-40B4-BE49-F238E27FC236}">
                <a16:creationId xmlns:a16="http://schemas.microsoft.com/office/drawing/2014/main" id="{CAEBC978-83D2-4719-9D91-EEACA784C610}"/>
              </a:ext>
            </a:extLst>
          </p:cNvPr>
          <p:cNvPicPr>
            <a:picLocks noChangeAspect="1"/>
          </p:cNvPicPr>
          <p:nvPr/>
        </p:nvPicPr>
        <p:blipFill>
          <a:blip r:embed="rId4"/>
          <a:stretch>
            <a:fillRect/>
          </a:stretch>
        </p:blipFill>
        <p:spPr>
          <a:xfrm>
            <a:off x="6096000" y="1145349"/>
            <a:ext cx="5456279" cy="454235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8"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394956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A2A7D78-DDF4-4B5F-813C-E2F7BD84605D}"/>
              </a:ext>
            </a:extLst>
          </p:cNvPr>
          <p:cNvSpPr>
            <a:spLocks noGrp="1"/>
          </p:cNvSpPr>
          <p:nvPr>
            <p:ph type="title"/>
          </p:nvPr>
        </p:nvSpPr>
        <p:spPr>
          <a:xfrm>
            <a:off x="1141413" y="171147"/>
            <a:ext cx="4459286" cy="1478570"/>
          </a:xfrm>
        </p:spPr>
        <p:txBody>
          <a:bodyPr>
            <a:normAutofit/>
          </a:bodyPr>
          <a:lstStyle/>
          <a:p>
            <a:r>
              <a:rPr lang="en-GB" sz="3200" b="1" u="sng" dirty="0"/>
              <a:t>Atrial Fibrillation Detection</a:t>
            </a:r>
          </a:p>
        </p:txBody>
      </p:sp>
      <p:sp>
        <p:nvSpPr>
          <p:cNvPr id="3" name="Content Placeholder 2">
            <a:extLst>
              <a:ext uri="{FF2B5EF4-FFF2-40B4-BE49-F238E27FC236}">
                <a16:creationId xmlns:a16="http://schemas.microsoft.com/office/drawing/2014/main" id="{298AD928-765F-46D6-87A1-A021187626FD}"/>
              </a:ext>
            </a:extLst>
          </p:cNvPr>
          <p:cNvSpPr>
            <a:spLocks noGrp="1"/>
          </p:cNvSpPr>
          <p:nvPr>
            <p:ph idx="1"/>
          </p:nvPr>
        </p:nvSpPr>
        <p:spPr>
          <a:xfrm>
            <a:off x="1055688" y="1382713"/>
            <a:ext cx="4459287" cy="5304140"/>
          </a:xfrm>
        </p:spPr>
        <p:txBody>
          <a:bodyPr>
            <a:normAutofit/>
          </a:bodyPr>
          <a:lstStyle/>
          <a:p>
            <a:pPr>
              <a:lnSpc>
                <a:spcPct val="110000"/>
              </a:lnSpc>
            </a:pPr>
            <a:r>
              <a:rPr lang="en-GB" dirty="0"/>
              <a:t>Atrial Fibrillation (AF) is a common heart condition that affects 5 million people in the USA.</a:t>
            </a:r>
          </a:p>
          <a:p>
            <a:pPr>
              <a:lnSpc>
                <a:spcPct val="110000"/>
              </a:lnSpc>
            </a:pPr>
            <a:r>
              <a:rPr lang="en-GB" dirty="0"/>
              <a:t>Around 13% of cases are undetected.</a:t>
            </a:r>
          </a:p>
          <a:p>
            <a:pPr>
              <a:lnSpc>
                <a:spcPct val="110000"/>
              </a:lnSpc>
            </a:pPr>
            <a:r>
              <a:rPr lang="en-GB" dirty="0"/>
              <a:t>Undiagnosed AF suffers have a very high stroke risk.</a:t>
            </a:r>
          </a:p>
          <a:p>
            <a:pPr>
              <a:lnSpc>
                <a:spcPct val="110000"/>
              </a:lnSpc>
            </a:pPr>
            <a:r>
              <a:rPr lang="en-GB" dirty="0"/>
              <a:t>Undiagnosed AF costs $3.1 billion in additional healthcare expenditure in the USA.</a:t>
            </a:r>
          </a:p>
        </p:txBody>
      </p:sp>
      <p:pic>
        <p:nvPicPr>
          <p:cNvPr id="4" name="Picture 3">
            <a:extLst>
              <a:ext uri="{FF2B5EF4-FFF2-40B4-BE49-F238E27FC236}">
                <a16:creationId xmlns:a16="http://schemas.microsoft.com/office/drawing/2014/main" id="{04EC4F61-7934-4529-A0AE-38530D139290}"/>
              </a:ext>
            </a:extLst>
          </p:cNvPr>
          <p:cNvPicPr>
            <a:picLocks noChangeAspect="1"/>
          </p:cNvPicPr>
          <p:nvPr/>
        </p:nvPicPr>
        <p:blipFill>
          <a:blip r:embed="rId4"/>
          <a:stretch>
            <a:fillRect/>
          </a:stretch>
        </p:blipFill>
        <p:spPr>
          <a:xfrm>
            <a:off x="6096000" y="1881947"/>
            <a:ext cx="5456279" cy="306915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8"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786338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9D4F3-DB36-45F1-8D9C-BA65B5EA9870}"/>
              </a:ext>
            </a:extLst>
          </p:cNvPr>
          <p:cNvSpPr>
            <a:spLocks noGrp="1"/>
          </p:cNvSpPr>
          <p:nvPr>
            <p:ph type="title"/>
          </p:nvPr>
        </p:nvSpPr>
        <p:spPr>
          <a:xfrm>
            <a:off x="1141412" y="618518"/>
            <a:ext cx="5894387" cy="1478570"/>
          </a:xfrm>
        </p:spPr>
        <p:txBody>
          <a:bodyPr anchor="b">
            <a:normAutofit/>
          </a:bodyPr>
          <a:lstStyle/>
          <a:p>
            <a:r>
              <a:rPr lang="en-GB" sz="3300" b="1" u="sng"/>
              <a:t>Atrial Fibrillation Detection Using the Apple Watch</a:t>
            </a:r>
          </a:p>
        </p:txBody>
      </p:sp>
      <p:sp>
        <p:nvSpPr>
          <p:cNvPr id="3" name="Content Placeholder 2">
            <a:extLst>
              <a:ext uri="{FF2B5EF4-FFF2-40B4-BE49-F238E27FC236}">
                <a16:creationId xmlns:a16="http://schemas.microsoft.com/office/drawing/2014/main" id="{FD18EC63-632B-4D08-945F-94948C92A85F}"/>
              </a:ext>
            </a:extLst>
          </p:cNvPr>
          <p:cNvSpPr>
            <a:spLocks noGrp="1"/>
          </p:cNvSpPr>
          <p:nvPr>
            <p:ph idx="1"/>
          </p:nvPr>
        </p:nvSpPr>
        <p:spPr>
          <a:xfrm>
            <a:off x="1141412" y="2249487"/>
            <a:ext cx="5894388" cy="4294188"/>
          </a:xfrm>
        </p:spPr>
        <p:txBody>
          <a:bodyPr>
            <a:normAutofit/>
          </a:bodyPr>
          <a:lstStyle/>
          <a:p>
            <a:pPr>
              <a:lnSpc>
                <a:spcPct val="110000"/>
              </a:lnSpc>
            </a:pPr>
            <a:r>
              <a:rPr lang="en-GB" sz="2000" dirty="0"/>
              <a:t>70 million Apple Watch Sales.</a:t>
            </a:r>
          </a:p>
          <a:p>
            <a:pPr>
              <a:lnSpc>
                <a:spcPct val="110000"/>
              </a:lnSpc>
            </a:pPr>
            <a:r>
              <a:rPr lang="en-GB" sz="2000" dirty="0"/>
              <a:t>The Apple Watch has an electrocardiogram.</a:t>
            </a:r>
          </a:p>
          <a:p>
            <a:pPr>
              <a:lnSpc>
                <a:spcPct val="110000"/>
              </a:lnSpc>
            </a:pPr>
            <a:r>
              <a:rPr lang="en-GB" sz="2000" dirty="0"/>
              <a:t>10,000 AF patients were used to train an AF diagnosis system for the watch.</a:t>
            </a:r>
          </a:p>
          <a:p>
            <a:pPr>
              <a:lnSpc>
                <a:spcPct val="110000"/>
              </a:lnSpc>
            </a:pPr>
            <a:r>
              <a:rPr lang="en-GB" sz="2000" dirty="0"/>
              <a:t>This system was approved by the FDA and is now a selling point of the device.</a:t>
            </a:r>
          </a:p>
        </p:txBody>
      </p:sp>
      <p:pic>
        <p:nvPicPr>
          <p:cNvPr id="4" name="Picture 3">
            <a:extLst>
              <a:ext uri="{FF2B5EF4-FFF2-40B4-BE49-F238E27FC236}">
                <a16:creationId xmlns:a16="http://schemas.microsoft.com/office/drawing/2014/main" id="{F8A594D7-52E2-47B7-A1CF-33125D647D2F}"/>
              </a:ext>
            </a:extLst>
          </p:cNvPr>
          <p:cNvPicPr>
            <a:picLocks noChangeAspect="1"/>
          </p:cNvPicPr>
          <p:nvPr/>
        </p:nvPicPr>
        <p:blipFill rotWithShape="1">
          <a:blip r:embed="rId3"/>
          <a:srcRect l="13895" r="15339" b="-4"/>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187573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2" name="Group 11">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4"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4"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2"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ED4E9D2-6ABD-4ABA-B0CD-539972D75B5D}"/>
              </a:ext>
            </a:extLst>
          </p:cNvPr>
          <p:cNvSpPr>
            <a:spLocks noGrp="1"/>
          </p:cNvSpPr>
          <p:nvPr>
            <p:ph type="title"/>
          </p:nvPr>
        </p:nvSpPr>
        <p:spPr>
          <a:xfrm>
            <a:off x="5118571" y="171147"/>
            <a:ext cx="6188402" cy="1478570"/>
          </a:xfrm>
        </p:spPr>
        <p:txBody>
          <a:bodyPr>
            <a:normAutofit/>
          </a:bodyPr>
          <a:lstStyle/>
          <a:p>
            <a:r>
              <a:rPr lang="en-GB" b="1" u="sng" dirty="0">
                <a:solidFill>
                  <a:srgbClr val="FFFFFF"/>
                </a:solidFill>
              </a:rPr>
              <a:t>The Apple Heart Study</a:t>
            </a:r>
          </a:p>
        </p:txBody>
      </p:sp>
      <p:sp useBgFill="1">
        <p:nvSpPr>
          <p:cNvPr id="54"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5D7A8B3-7665-40FE-9373-EB55A7E886F7}"/>
              </a:ext>
            </a:extLst>
          </p:cNvPr>
          <p:cNvPicPr>
            <a:picLocks noChangeAspect="1"/>
          </p:cNvPicPr>
          <p:nvPr/>
        </p:nvPicPr>
        <p:blipFill>
          <a:blip r:embed="rId3"/>
          <a:stretch>
            <a:fillRect/>
          </a:stretch>
        </p:blipFill>
        <p:spPr>
          <a:xfrm>
            <a:off x="1126617" y="1517178"/>
            <a:ext cx="3178638" cy="3818183"/>
          </a:xfrm>
          <a:prstGeom prst="rect">
            <a:avLst/>
          </a:prstGeom>
        </p:spPr>
      </p:pic>
      <p:sp>
        <p:nvSpPr>
          <p:cNvPr id="3" name="Content Placeholder 2">
            <a:extLst>
              <a:ext uri="{FF2B5EF4-FFF2-40B4-BE49-F238E27FC236}">
                <a16:creationId xmlns:a16="http://schemas.microsoft.com/office/drawing/2014/main" id="{1E8EF519-B9FE-4000-A5BA-130D0D72F5ED}"/>
              </a:ext>
            </a:extLst>
          </p:cNvPr>
          <p:cNvSpPr>
            <a:spLocks noGrp="1"/>
          </p:cNvSpPr>
          <p:nvPr>
            <p:ph idx="1"/>
          </p:nvPr>
        </p:nvSpPr>
        <p:spPr>
          <a:xfrm>
            <a:off x="5128643" y="1259840"/>
            <a:ext cx="6188402" cy="5234394"/>
          </a:xfrm>
        </p:spPr>
        <p:txBody>
          <a:bodyPr>
            <a:normAutofit/>
          </a:bodyPr>
          <a:lstStyle/>
          <a:p>
            <a:pPr>
              <a:lnSpc>
                <a:spcPct val="110000"/>
              </a:lnSpc>
            </a:pPr>
            <a:r>
              <a:rPr lang="en-GB" sz="2200" dirty="0">
                <a:solidFill>
                  <a:srgbClr val="FFFFFF"/>
                </a:solidFill>
              </a:rPr>
              <a:t>The Apple Heart Study -  a study consisting of 420,000 people.</a:t>
            </a:r>
          </a:p>
          <a:p>
            <a:pPr>
              <a:lnSpc>
                <a:spcPct val="110000"/>
              </a:lnSpc>
            </a:pPr>
            <a:r>
              <a:rPr lang="en-GB" sz="2200" dirty="0">
                <a:solidFill>
                  <a:srgbClr val="FFFFFF"/>
                </a:solidFill>
              </a:rPr>
              <a:t>The system had a positive predictive value of 71% (i.e. 71% of positive tests were confirmed to be correct) </a:t>
            </a:r>
          </a:p>
          <a:p>
            <a:pPr>
              <a:lnSpc>
                <a:spcPct val="110000"/>
              </a:lnSpc>
            </a:pPr>
            <a:r>
              <a:rPr lang="en-GB" sz="2200" dirty="0">
                <a:solidFill>
                  <a:srgbClr val="FFFFFF"/>
                </a:solidFill>
              </a:rPr>
              <a:t>77% of expected AF cases were identified – a really positive result.</a:t>
            </a:r>
          </a:p>
          <a:p>
            <a:pPr>
              <a:lnSpc>
                <a:spcPct val="110000"/>
              </a:lnSpc>
            </a:pPr>
            <a:r>
              <a:rPr lang="en-GB" sz="2200" dirty="0">
                <a:solidFill>
                  <a:srgbClr val="FFFFFF"/>
                </a:solidFill>
              </a:rPr>
              <a:t>The study showed that the Apple Watch was effective at identifying AF.</a:t>
            </a:r>
            <a:endParaRPr lang="en-GB" sz="1300" dirty="0">
              <a:solidFill>
                <a:srgbClr val="FFFFFF"/>
              </a:solidFill>
            </a:endParaRPr>
          </a:p>
        </p:txBody>
      </p:sp>
    </p:spTree>
    <p:extLst>
      <p:ext uri="{BB962C8B-B14F-4D97-AF65-F5344CB8AC3E}">
        <p14:creationId xmlns:p14="http://schemas.microsoft.com/office/powerpoint/2010/main" val="417343335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D9404-A67D-41CE-BFFE-2675C244A69D}"/>
              </a:ext>
            </a:extLst>
          </p:cNvPr>
          <p:cNvSpPr>
            <a:spLocks noGrp="1"/>
          </p:cNvSpPr>
          <p:nvPr>
            <p:ph type="title"/>
          </p:nvPr>
        </p:nvSpPr>
        <p:spPr>
          <a:xfrm>
            <a:off x="1141413" y="618517"/>
            <a:ext cx="2877336" cy="5507328"/>
          </a:xfrm>
        </p:spPr>
        <p:txBody>
          <a:bodyPr>
            <a:normAutofit/>
          </a:bodyPr>
          <a:lstStyle/>
          <a:p>
            <a:r>
              <a:rPr lang="en-GB" sz="3300" b="1" u="sng"/>
              <a:t>Socio-Economic Implications of Apple Heart Study</a:t>
            </a:r>
          </a:p>
        </p:txBody>
      </p:sp>
      <p:sp>
        <p:nvSpPr>
          <p:cNvPr id="3" name="Content Placeholder 2">
            <a:extLst>
              <a:ext uri="{FF2B5EF4-FFF2-40B4-BE49-F238E27FC236}">
                <a16:creationId xmlns:a16="http://schemas.microsoft.com/office/drawing/2014/main" id="{77E74B9C-F33B-4B2F-AA32-9676DCC468F1}"/>
              </a:ext>
            </a:extLst>
          </p:cNvPr>
          <p:cNvSpPr>
            <a:spLocks noGrp="1"/>
          </p:cNvSpPr>
          <p:nvPr>
            <p:ph idx="1"/>
          </p:nvPr>
        </p:nvSpPr>
        <p:spPr>
          <a:xfrm>
            <a:off x="4540743" y="638650"/>
            <a:ext cx="7034485" cy="3782778"/>
          </a:xfrm>
        </p:spPr>
        <p:txBody>
          <a:bodyPr>
            <a:normAutofit/>
          </a:bodyPr>
          <a:lstStyle/>
          <a:p>
            <a:r>
              <a:rPr lang="en-GB" dirty="0"/>
              <a:t>On average, each Apple Watch sold saves </a:t>
            </a:r>
            <a:r>
              <a:rPr lang="en-GB" b="1" dirty="0"/>
              <a:t>$7.83 </a:t>
            </a:r>
            <a:r>
              <a:rPr lang="en-GB" dirty="0"/>
              <a:t>in healthcare expenditure in the USA. Applied to the 70 millions sales so far, the Apple Watch has the potential to save </a:t>
            </a:r>
            <a:r>
              <a:rPr lang="en-GB" b="1" dirty="0"/>
              <a:t>$550,000,000.</a:t>
            </a:r>
          </a:p>
          <a:p>
            <a:r>
              <a:rPr lang="en-GB" dirty="0"/>
              <a:t>This number is only a </a:t>
            </a:r>
            <a:r>
              <a:rPr lang="en-GB" b="1" dirty="0"/>
              <a:t>rough estimate</a:t>
            </a:r>
            <a:r>
              <a:rPr lang="en-GB" dirty="0"/>
              <a:t>.</a:t>
            </a:r>
          </a:p>
          <a:p>
            <a:r>
              <a:rPr lang="en-GB" dirty="0"/>
              <a:t>The massive economic benefit of this AI system is self-evident.</a:t>
            </a:r>
          </a:p>
        </p:txBody>
      </p:sp>
      <p:pic>
        <p:nvPicPr>
          <p:cNvPr id="4" name="Picture 3">
            <a:extLst>
              <a:ext uri="{FF2B5EF4-FFF2-40B4-BE49-F238E27FC236}">
                <a16:creationId xmlns:a16="http://schemas.microsoft.com/office/drawing/2014/main" id="{596CB9E2-C784-43A9-B9B6-A8324CC13130}"/>
              </a:ext>
            </a:extLst>
          </p:cNvPr>
          <p:cNvPicPr>
            <a:picLocks noChangeAspect="1"/>
          </p:cNvPicPr>
          <p:nvPr/>
        </p:nvPicPr>
        <p:blipFill>
          <a:blip r:embed="rId3"/>
          <a:stretch>
            <a:fillRect/>
          </a:stretch>
        </p:blipFill>
        <p:spPr>
          <a:xfrm>
            <a:off x="4875427" y="4604942"/>
            <a:ext cx="6612624" cy="152090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299916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75AF-AD99-4775-83CB-CE822A0FE93D}"/>
              </a:ext>
            </a:extLst>
          </p:cNvPr>
          <p:cNvSpPr>
            <a:spLocks noGrp="1"/>
          </p:cNvSpPr>
          <p:nvPr>
            <p:ph type="title"/>
          </p:nvPr>
        </p:nvSpPr>
        <p:spPr>
          <a:xfrm>
            <a:off x="1217613" y="0"/>
            <a:ext cx="9905998" cy="1230313"/>
          </a:xfrm>
        </p:spPr>
        <p:txBody>
          <a:bodyPr/>
          <a:lstStyle/>
          <a:p>
            <a:pPr algn="ctr"/>
            <a:r>
              <a:rPr lang="en-GB" b="1" u="sng" dirty="0"/>
              <a:t>Socio-Economic Implications of Apple Heart Study</a:t>
            </a:r>
            <a:endParaRPr lang="en-GB" dirty="0"/>
          </a:p>
        </p:txBody>
      </p:sp>
      <p:sp>
        <p:nvSpPr>
          <p:cNvPr id="3" name="Content Placeholder 2">
            <a:extLst>
              <a:ext uri="{FF2B5EF4-FFF2-40B4-BE49-F238E27FC236}">
                <a16:creationId xmlns:a16="http://schemas.microsoft.com/office/drawing/2014/main" id="{9DD2CA83-86DD-451F-AB16-5D2E697B78E9}"/>
              </a:ext>
            </a:extLst>
          </p:cNvPr>
          <p:cNvSpPr>
            <a:spLocks noGrp="1"/>
          </p:cNvSpPr>
          <p:nvPr>
            <p:ph idx="1"/>
          </p:nvPr>
        </p:nvSpPr>
        <p:spPr>
          <a:xfrm>
            <a:off x="1143000" y="1129505"/>
            <a:ext cx="9905999" cy="5642769"/>
          </a:xfrm>
        </p:spPr>
        <p:txBody>
          <a:bodyPr>
            <a:normAutofit/>
          </a:bodyPr>
          <a:lstStyle/>
          <a:p>
            <a:r>
              <a:rPr lang="en-GB" dirty="0">
                <a:solidFill>
                  <a:srgbClr val="00B050"/>
                </a:solidFill>
              </a:rPr>
              <a:t> </a:t>
            </a:r>
            <a:r>
              <a:rPr lang="en-GB" dirty="0"/>
              <a:t>AF screening can be rolled out to a large group of people.</a:t>
            </a:r>
          </a:p>
          <a:p>
            <a:r>
              <a:rPr lang="en-GB" dirty="0">
                <a:solidFill>
                  <a:srgbClr val="00B050"/>
                </a:solidFill>
              </a:rPr>
              <a:t> </a:t>
            </a:r>
            <a:r>
              <a:rPr lang="en-GB" dirty="0"/>
              <a:t>Enhances the quality of and save many lives.</a:t>
            </a:r>
          </a:p>
          <a:p>
            <a:r>
              <a:rPr lang="en-GB" dirty="0">
                <a:solidFill>
                  <a:srgbClr val="00B050"/>
                </a:solidFill>
              </a:rPr>
              <a:t> </a:t>
            </a:r>
            <a:r>
              <a:rPr lang="en-GB" dirty="0"/>
              <a:t>Millions of dollars will be saved – due to reduction in healthcare expenditure and a longer and healthier life.</a:t>
            </a:r>
          </a:p>
          <a:p>
            <a:r>
              <a:rPr lang="en-GB" dirty="0">
                <a:solidFill>
                  <a:srgbClr val="00B050"/>
                </a:solidFill>
              </a:rPr>
              <a:t> </a:t>
            </a:r>
            <a:r>
              <a:rPr lang="en-GB" dirty="0"/>
              <a:t>The promise of the technology will lead to development of other effective systems in AF and other areas.</a:t>
            </a:r>
          </a:p>
          <a:p>
            <a:r>
              <a:rPr lang="en-GB" dirty="0">
                <a:solidFill>
                  <a:srgbClr val="FF0000"/>
                </a:solidFill>
              </a:rPr>
              <a:t> </a:t>
            </a:r>
            <a:r>
              <a:rPr lang="en-GB" dirty="0"/>
              <a:t>The Apple Watch costs about £200, making it unsuitable to solely use as an AF monitoring device.</a:t>
            </a:r>
          </a:p>
          <a:p>
            <a:endParaRPr lang="en-GB" dirty="0"/>
          </a:p>
        </p:txBody>
      </p:sp>
    </p:spTree>
    <p:extLst>
      <p:ext uri="{BB962C8B-B14F-4D97-AF65-F5344CB8AC3E}">
        <p14:creationId xmlns:p14="http://schemas.microsoft.com/office/powerpoint/2010/main" val="3464114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7" name="Rectangle 4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7"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62FC32-0890-4A50-B997-18A0DE7F939A}"/>
              </a:ext>
            </a:extLst>
          </p:cNvPr>
          <p:cNvSpPr>
            <a:spLocks noGrp="1"/>
          </p:cNvSpPr>
          <p:nvPr>
            <p:ph type="title"/>
          </p:nvPr>
        </p:nvSpPr>
        <p:spPr>
          <a:xfrm>
            <a:off x="1141413" y="618518"/>
            <a:ext cx="4459286" cy="1478570"/>
          </a:xfrm>
        </p:spPr>
        <p:txBody>
          <a:bodyPr>
            <a:normAutofit/>
          </a:bodyPr>
          <a:lstStyle/>
          <a:p>
            <a:r>
              <a:rPr lang="en-GB" sz="3200" b="1" u="sng"/>
              <a:t>Conclusion</a:t>
            </a:r>
          </a:p>
        </p:txBody>
      </p:sp>
      <p:sp>
        <p:nvSpPr>
          <p:cNvPr id="3" name="Content Placeholder 2">
            <a:extLst>
              <a:ext uri="{FF2B5EF4-FFF2-40B4-BE49-F238E27FC236}">
                <a16:creationId xmlns:a16="http://schemas.microsoft.com/office/drawing/2014/main" id="{9F0085D9-D456-43B4-ABC7-61F6862DC934}"/>
              </a:ext>
            </a:extLst>
          </p:cNvPr>
          <p:cNvSpPr>
            <a:spLocks noGrp="1"/>
          </p:cNvSpPr>
          <p:nvPr>
            <p:ph idx="1"/>
          </p:nvPr>
        </p:nvSpPr>
        <p:spPr>
          <a:xfrm>
            <a:off x="1141412" y="1611314"/>
            <a:ext cx="4459287" cy="5134926"/>
          </a:xfrm>
        </p:spPr>
        <p:txBody>
          <a:bodyPr>
            <a:normAutofit lnSpcReduction="10000"/>
          </a:bodyPr>
          <a:lstStyle/>
          <a:p>
            <a:pPr>
              <a:lnSpc>
                <a:spcPct val="110000"/>
              </a:lnSpc>
            </a:pPr>
            <a:r>
              <a:rPr lang="en-GB" dirty="0"/>
              <a:t>Both research into medical AI and actual use of medical AI have an overall </a:t>
            </a:r>
            <a:r>
              <a:rPr lang="en-GB" b="1" dirty="0"/>
              <a:t>positive</a:t>
            </a:r>
            <a:r>
              <a:rPr lang="en-GB" dirty="0"/>
              <a:t> socio-economic impact. </a:t>
            </a:r>
          </a:p>
          <a:p>
            <a:pPr>
              <a:lnSpc>
                <a:spcPct val="110000"/>
              </a:lnSpc>
            </a:pPr>
            <a:r>
              <a:rPr lang="en-GB" dirty="0"/>
              <a:t>I conclude that the impact of each individual approved system is very positive, but that </a:t>
            </a:r>
            <a:r>
              <a:rPr lang="en-GB" b="1" dirty="0"/>
              <a:t>the overall current socio-economic impact of AI in Medicine is quite positive</a:t>
            </a:r>
            <a:r>
              <a:rPr lang="en-GB" dirty="0"/>
              <a:t>. </a:t>
            </a:r>
          </a:p>
          <a:p>
            <a:pPr>
              <a:lnSpc>
                <a:spcPct val="110000"/>
              </a:lnSpc>
            </a:pPr>
            <a:r>
              <a:rPr lang="en-GB" dirty="0"/>
              <a:t>The biggest limiting factor is that so few systems have been approved.</a:t>
            </a:r>
          </a:p>
        </p:txBody>
      </p:sp>
      <p:pic>
        <p:nvPicPr>
          <p:cNvPr id="5" name="Picture 4">
            <a:extLst>
              <a:ext uri="{FF2B5EF4-FFF2-40B4-BE49-F238E27FC236}">
                <a16:creationId xmlns:a16="http://schemas.microsoft.com/office/drawing/2014/main" id="{5E44E32B-7FB2-4385-A494-3918A163126E}"/>
              </a:ext>
            </a:extLst>
          </p:cNvPr>
          <p:cNvPicPr>
            <a:picLocks noChangeAspect="1"/>
          </p:cNvPicPr>
          <p:nvPr/>
        </p:nvPicPr>
        <p:blipFill>
          <a:blip r:embed="rId4"/>
          <a:stretch>
            <a:fillRect/>
          </a:stretch>
        </p:blipFill>
        <p:spPr>
          <a:xfrm>
            <a:off x="6096000" y="2311629"/>
            <a:ext cx="5456279" cy="220979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8" name="Group 4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9"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1"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801050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 name="Group 1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61F56696-072E-43D7-818A-FB9A0AD72DE0}"/>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b="1" u="sng"/>
              <a:t>Part Two – Project Process</a:t>
            </a:r>
          </a:p>
        </p:txBody>
      </p:sp>
      <p:sp>
        <p:nvSpPr>
          <p:cNvPr id="67"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6821E38-DA58-4410-9DD6-CBB0BC0F4863}"/>
              </a:ext>
            </a:extLst>
          </p:cNvPr>
          <p:cNvPicPr>
            <a:picLocks noChangeAspect="1"/>
          </p:cNvPicPr>
          <p:nvPr/>
        </p:nvPicPr>
        <p:blipFill rotWithShape="1">
          <a:blip r:embed="rId4"/>
          <a:srcRect t="14346" b="10768"/>
          <a:stretch/>
        </p:blipFill>
        <p:spPr>
          <a:xfrm>
            <a:off x="1118988" y="1136606"/>
            <a:ext cx="6112382" cy="4577297"/>
          </a:xfrm>
          <a:prstGeom prst="rect">
            <a:avLst/>
          </a:prstGeom>
        </p:spPr>
      </p:pic>
    </p:spTree>
    <p:extLst>
      <p:ext uri="{BB962C8B-B14F-4D97-AF65-F5344CB8AC3E}">
        <p14:creationId xmlns:p14="http://schemas.microsoft.com/office/powerpoint/2010/main" val="506918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2DEB-2AEB-4CBD-B078-6E05C52F952A}"/>
              </a:ext>
            </a:extLst>
          </p:cNvPr>
          <p:cNvSpPr>
            <a:spLocks noGrp="1"/>
          </p:cNvSpPr>
          <p:nvPr>
            <p:ph type="title"/>
          </p:nvPr>
        </p:nvSpPr>
        <p:spPr/>
        <p:txBody>
          <a:bodyPr/>
          <a:lstStyle/>
          <a:p>
            <a:pPr algn="ctr"/>
            <a:r>
              <a:rPr lang="en-GB" b="1" u="sng" dirty="0"/>
              <a:t>How I Chose my Dissertation Title</a:t>
            </a:r>
          </a:p>
        </p:txBody>
      </p:sp>
      <p:sp>
        <p:nvSpPr>
          <p:cNvPr id="3" name="Content Placeholder 2">
            <a:extLst>
              <a:ext uri="{FF2B5EF4-FFF2-40B4-BE49-F238E27FC236}">
                <a16:creationId xmlns:a16="http://schemas.microsoft.com/office/drawing/2014/main" id="{C1A4E8E8-46B3-44D8-A823-958C035B401B}"/>
              </a:ext>
            </a:extLst>
          </p:cNvPr>
          <p:cNvSpPr>
            <a:spLocks noGrp="1"/>
          </p:cNvSpPr>
          <p:nvPr>
            <p:ph idx="1"/>
          </p:nvPr>
        </p:nvSpPr>
        <p:spPr>
          <a:xfrm>
            <a:off x="1141412" y="1743075"/>
            <a:ext cx="9905999" cy="4648200"/>
          </a:xfrm>
        </p:spPr>
        <p:txBody>
          <a:bodyPr/>
          <a:lstStyle/>
          <a:p>
            <a:r>
              <a:rPr lang="en-GB" dirty="0"/>
              <a:t>I considered six general topic areas.</a:t>
            </a:r>
          </a:p>
          <a:p>
            <a:r>
              <a:rPr lang="en-GB" dirty="0"/>
              <a:t>I choose to assess at the potential future developments of AI given its current uses.</a:t>
            </a:r>
          </a:p>
          <a:p>
            <a:r>
              <a:rPr lang="en-GB" dirty="0"/>
              <a:t>I redrafted my question multiple times. I changed the focus to </a:t>
            </a:r>
            <a:r>
              <a:rPr lang="en-GB" b="1" dirty="0"/>
              <a:t>current</a:t>
            </a:r>
            <a:r>
              <a:rPr lang="en-GB" dirty="0"/>
              <a:t> applications.</a:t>
            </a:r>
          </a:p>
          <a:p>
            <a:r>
              <a:rPr lang="en-GB" dirty="0"/>
              <a:t>When writing, I narrowed the scope further to only focus on AI in healthcare.</a:t>
            </a:r>
          </a:p>
          <a:p>
            <a:r>
              <a:rPr lang="en-GB" dirty="0"/>
              <a:t>My actual question: “To what extent do the use of Artificial Intelligence systems in Medicine contribute to the socio-economic condition of society?”</a:t>
            </a:r>
          </a:p>
        </p:txBody>
      </p:sp>
    </p:spTree>
    <p:extLst>
      <p:ext uri="{BB962C8B-B14F-4D97-AF65-F5344CB8AC3E}">
        <p14:creationId xmlns:p14="http://schemas.microsoft.com/office/powerpoint/2010/main" val="142708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5CE3-945D-4DF1-A66B-CE375AA2D041}"/>
              </a:ext>
            </a:extLst>
          </p:cNvPr>
          <p:cNvSpPr>
            <a:spLocks noGrp="1"/>
          </p:cNvSpPr>
          <p:nvPr>
            <p:ph type="title"/>
          </p:nvPr>
        </p:nvSpPr>
        <p:spPr>
          <a:xfrm>
            <a:off x="1141412" y="36510"/>
            <a:ext cx="9905998" cy="696915"/>
          </a:xfrm>
        </p:spPr>
        <p:txBody>
          <a:bodyPr/>
          <a:lstStyle/>
          <a:p>
            <a:pPr algn="ctr"/>
            <a:r>
              <a:rPr lang="en-GB" b="1" u="sng" dirty="0"/>
              <a:t>My Aims And Objectives and reflection</a:t>
            </a:r>
          </a:p>
        </p:txBody>
      </p:sp>
      <p:sp>
        <p:nvSpPr>
          <p:cNvPr id="3" name="Content Placeholder 2">
            <a:extLst>
              <a:ext uri="{FF2B5EF4-FFF2-40B4-BE49-F238E27FC236}">
                <a16:creationId xmlns:a16="http://schemas.microsoft.com/office/drawing/2014/main" id="{0B7199E5-AAB1-438C-9D12-6A60693C9640}"/>
              </a:ext>
            </a:extLst>
          </p:cNvPr>
          <p:cNvSpPr>
            <a:spLocks noGrp="1"/>
          </p:cNvSpPr>
          <p:nvPr>
            <p:ph idx="1"/>
          </p:nvPr>
        </p:nvSpPr>
        <p:spPr>
          <a:xfrm>
            <a:off x="771525" y="600076"/>
            <a:ext cx="10887075" cy="6221414"/>
          </a:xfrm>
        </p:spPr>
        <p:txBody>
          <a:bodyPr>
            <a:normAutofit fontScale="92500" lnSpcReduction="20000"/>
          </a:bodyPr>
          <a:lstStyle/>
          <a:p>
            <a:pPr algn="just"/>
            <a:r>
              <a:rPr lang="en-GB" sz="1900" dirty="0">
                <a:effectLst/>
                <a:latin typeface="Arial" panose="020B0604020202020204" pitchFamily="34" charset="0"/>
                <a:ea typeface="Times New Roman" panose="02020603050405020304" pitchFamily="18" charset="0"/>
                <a:cs typeface="Arial" panose="020B0604020202020204" pitchFamily="34" charset="0"/>
              </a:rPr>
              <a:t>Aim 1- To thoroughly assess the extent that Artificial Intelligence systems in Medicine contribute to the socio-economic condition of society</a:t>
            </a:r>
            <a:endParaRPr lang="en-GB" sz="19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1900" dirty="0">
                <a:effectLst/>
                <a:latin typeface="Arial" panose="020B0604020202020204" pitchFamily="34" charset="0"/>
                <a:ea typeface="Times New Roman" panose="02020603050405020304" pitchFamily="18" charset="0"/>
                <a:cs typeface="Arial" panose="020B0604020202020204" pitchFamily="34" charset="0"/>
              </a:rPr>
              <a:t>         Objective 1.1 To clearly set out what Artificial Intelligence systems are.</a:t>
            </a:r>
            <a:endParaRPr lang="en-GB" sz="19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1900" dirty="0">
                <a:effectLst/>
                <a:latin typeface="Arial" panose="020B0604020202020204" pitchFamily="34" charset="0"/>
                <a:ea typeface="Times New Roman" panose="02020603050405020304" pitchFamily="18" charset="0"/>
                <a:cs typeface="Arial" panose="020B0604020202020204" pitchFamily="34" charset="0"/>
              </a:rPr>
              <a:t>         Objective 1.2 To present the uses of these systems and explain how they contribute to the socio-economic condition of society.</a:t>
            </a:r>
            <a:endParaRPr lang="en-GB" sz="19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1900" dirty="0">
                <a:effectLst/>
                <a:latin typeface="Arial" panose="020B0604020202020204" pitchFamily="34" charset="0"/>
                <a:ea typeface="Times New Roman" panose="02020603050405020304" pitchFamily="18" charset="0"/>
                <a:cs typeface="Arial" panose="020B0604020202020204" pitchFamily="34" charset="0"/>
              </a:rPr>
              <a:t>         Objective 1.3 To outline the different viewpoints of people in regard to the extent that these systems contribute to (or detract from) society, highlighting where there is general consensus and where controversy exists.</a:t>
            </a:r>
            <a:endParaRPr lang="en-GB" sz="19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1900" dirty="0">
                <a:effectLst/>
                <a:latin typeface="Arial" panose="020B0604020202020204" pitchFamily="34" charset="0"/>
                <a:ea typeface="Times New Roman" panose="02020603050405020304" pitchFamily="18" charset="0"/>
                <a:cs typeface="Arial" panose="020B0604020202020204" pitchFamily="34" charset="0"/>
              </a:rPr>
              <a:t>         Objective 1.4 To take into account all views to reach a well-informed conclusion as to the impact of medical AI systems on society and whether it`s generally a positive or negative one.</a:t>
            </a:r>
            <a:endParaRPr lang="en-GB" sz="19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gn="just">
              <a:buNone/>
            </a:pPr>
            <a:r>
              <a:rPr lang="en-GB" sz="1900" dirty="0">
                <a:effectLst/>
                <a:latin typeface="Arial" panose="020B0604020202020204" pitchFamily="34" charset="0"/>
                <a:ea typeface="Times New Roman" panose="02020603050405020304" pitchFamily="18" charset="0"/>
                <a:cs typeface="Arial" panose="020B0604020202020204" pitchFamily="34" charset="0"/>
              </a:rPr>
              <a:t> </a:t>
            </a:r>
            <a:endParaRPr lang="en-GB" sz="19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1900" dirty="0">
                <a:effectLst/>
                <a:latin typeface="Arial" panose="020B0604020202020204" pitchFamily="34" charset="0"/>
                <a:ea typeface="Times New Roman" panose="02020603050405020304" pitchFamily="18" charset="0"/>
                <a:cs typeface="Arial" panose="020B0604020202020204" pitchFamily="34" charset="0"/>
              </a:rPr>
              <a:t>Aim 2 -To thoroughly explore many sources on my research topic</a:t>
            </a:r>
            <a:endParaRPr lang="en-GB" sz="19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1900" dirty="0">
                <a:effectLst/>
                <a:latin typeface="Arial" panose="020B0604020202020204" pitchFamily="34" charset="0"/>
                <a:ea typeface="Times New Roman" panose="02020603050405020304" pitchFamily="18" charset="0"/>
                <a:cs typeface="Arial" panose="020B0604020202020204" pitchFamily="34" charset="0"/>
              </a:rPr>
              <a:t>         Objective 2.1 To draw from at least 100 sources on the topic of Artificial Intelligence and related areas.</a:t>
            </a:r>
            <a:endParaRPr lang="en-GB" sz="19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1900" dirty="0">
                <a:effectLst/>
                <a:latin typeface="Arial" panose="020B0604020202020204" pitchFamily="34" charset="0"/>
                <a:ea typeface="Times New Roman" panose="02020603050405020304" pitchFamily="18" charset="0"/>
                <a:cs typeface="Arial" panose="020B0604020202020204" pitchFamily="34" charset="0"/>
              </a:rPr>
              <a:t>         Objective 2.2 To evaluate the reliability of each source in order to ensure that my piece is based on accurate information.</a:t>
            </a:r>
            <a:endParaRPr lang="en-GB" sz="19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1900" dirty="0">
                <a:effectLst/>
                <a:latin typeface="Arial" panose="020B0604020202020204" pitchFamily="34" charset="0"/>
                <a:ea typeface="Times New Roman" panose="02020603050405020304" pitchFamily="18" charset="0"/>
                <a:cs typeface="Arial" panose="020B0604020202020204" pitchFamily="34" charset="0"/>
              </a:rPr>
              <a:t>         Objective 2.3 To analyse all kinds of resources to ensure a balance of sources, including: books, webpages, academic papers and videos/podcasts.</a:t>
            </a:r>
            <a:endParaRPr lang="en-GB" sz="19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p>
        </p:txBody>
      </p:sp>
    </p:spTree>
    <p:extLst>
      <p:ext uri="{BB962C8B-B14F-4D97-AF65-F5344CB8AC3E}">
        <p14:creationId xmlns:p14="http://schemas.microsoft.com/office/powerpoint/2010/main" val="37349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5" name="Group 14">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5"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7"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C13A273C-1FF8-4958-98DB-4502A6DE1D31}"/>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100" b="1" u="sng"/>
              <a:t>Part One – Dissertation Outcome</a:t>
            </a:r>
          </a:p>
        </p:txBody>
      </p:sp>
      <p:sp>
        <p:nvSpPr>
          <p:cNvPr id="71" name="Round Diagonal Corner Rectangle 6">
            <a:extLst>
              <a:ext uri="{FF2B5EF4-FFF2-40B4-BE49-F238E27FC236}">
                <a16:creationId xmlns:a16="http://schemas.microsoft.com/office/drawing/2014/main" id="{8B3F5CD4-CBC8-4A22-9DCC-0420CA28A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96A94D7-0E76-4C11-991C-EF0F126C72CE}"/>
              </a:ext>
            </a:extLst>
          </p:cNvPr>
          <p:cNvPicPr>
            <a:picLocks noChangeAspect="1"/>
          </p:cNvPicPr>
          <p:nvPr/>
        </p:nvPicPr>
        <p:blipFill rotWithShape="1">
          <a:blip r:embed="rId4"/>
          <a:srcRect l="376" r="10486" b="-3"/>
          <a:stretch/>
        </p:blipFill>
        <p:spPr>
          <a:xfrm>
            <a:off x="1118988" y="1136606"/>
            <a:ext cx="6112382" cy="4577297"/>
          </a:xfrm>
          <a:prstGeom prst="rect">
            <a:avLst/>
          </a:prstGeom>
        </p:spPr>
      </p:pic>
    </p:spTree>
    <p:extLst>
      <p:ext uri="{BB962C8B-B14F-4D97-AF65-F5344CB8AC3E}">
        <p14:creationId xmlns:p14="http://schemas.microsoft.com/office/powerpoint/2010/main" val="3136286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5CE3-945D-4DF1-A66B-CE375AA2D041}"/>
              </a:ext>
            </a:extLst>
          </p:cNvPr>
          <p:cNvSpPr>
            <a:spLocks noGrp="1"/>
          </p:cNvSpPr>
          <p:nvPr>
            <p:ph type="title"/>
          </p:nvPr>
        </p:nvSpPr>
        <p:spPr>
          <a:xfrm>
            <a:off x="1141412" y="36510"/>
            <a:ext cx="9905998" cy="696915"/>
          </a:xfrm>
        </p:spPr>
        <p:txBody>
          <a:bodyPr/>
          <a:lstStyle/>
          <a:p>
            <a:pPr algn="ctr"/>
            <a:r>
              <a:rPr lang="en-GB" b="1" u="sng" dirty="0"/>
              <a:t>My Aims And Objectives and Reflection</a:t>
            </a:r>
          </a:p>
        </p:txBody>
      </p:sp>
      <p:sp>
        <p:nvSpPr>
          <p:cNvPr id="3" name="Content Placeholder 2">
            <a:extLst>
              <a:ext uri="{FF2B5EF4-FFF2-40B4-BE49-F238E27FC236}">
                <a16:creationId xmlns:a16="http://schemas.microsoft.com/office/drawing/2014/main" id="{0B7199E5-AAB1-438C-9D12-6A60693C9640}"/>
              </a:ext>
            </a:extLst>
          </p:cNvPr>
          <p:cNvSpPr>
            <a:spLocks noGrp="1"/>
          </p:cNvSpPr>
          <p:nvPr>
            <p:ph idx="1"/>
          </p:nvPr>
        </p:nvSpPr>
        <p:spPr>
          <a:xfrm>
            <a:off x="533401" y="600076"/>
            <a:ext cx="11258550" cy="6221414"/>
          </a:xfrm>
        </p:spPr>
        <p:txBody>
          <a:bodyPr>
            <a:normAutofit fontScale="85000" lnSpcReduction="20000"/>
          </a:bodyPr>
          <a:lstStyle/>
          <a:p>
            <a:pPr algn="just"/>
            <a:r>
              <a:rPr lang="en-GB" sz="2200" dirty="0">
                <a:effectLst/>
                <a:latin typeface="Arial" panose="020B0604020202020204" pitchFamily="34" charset="0"/>
                <a:ea typeface="Times New Roman" panose="02020603050405020304" pitchFamily="18" charset="0"/>
                <a:cs typeface="Arial" panose="020B0604020202020204" pitchFamily="34" charset="0"/>
              </a:rPr>
              <a:t>Aim 3- To create a detailed plan on what I intend to do in my project</a:t>
            </a:r>
            <a:endParaRPr lang="en-GB" sz="22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2200" dirty="0">
                <a:effectLst/>
                <a:latin typeface="Arial" panose="020B0604020202020204" pitchFamily="34" charset="0"/>
                <a:ea typeface="Times New Roman" panose="02020603050405020304" pitchFamily="18" charset="0"/>
                <a:cs typeface="Arial" panose="020B0604020202020204" pitchFamily="34" charset="0"/>
              </a:rPr>
              <a:t>          Objective 3.1 To create a detailed list of sub-questions which I wish to address in my overall dissertation</a:t>
            </a:r>
            <a:endParaRPr lang="en-GB" sz="22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2200" dirty="0">
                <a:effectLst/>
                <a:latin typeface="Arial" panose="020B0604020202020204" pitchFamily="34" charset="0"/>
                <a:ea typeface="Times New Roman" panose="02020603050405020304" pitchFamily="18" charset="0"/>
                <a:cs typeface="Arial" panose="020B0604020202020204" pitchFamily="34" charset="0"/>
              </a:rPr>
              <a:t>          Objective 3.2 To research at least 3 time management and project plan resources and reach a conclusion as to which is the most appropriate. </a:t>
            </a:r>
            <a:endParaRPr lang="en-GB" sz="22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2200" dirty="0">
                <a:effectLst/>
                <a:latin typeface="Arial" panose="020B0604020202020204" pitchFamily="34" charset="0"/>
                <a:ea typeface="Times New Roman" panose="02020603050405020304" pitchFamily="18" charset="0"/>
                <a:cs typeface="Arial" panose="020B0604020202020204" pitchFamily="34" charset="0"/>
              </a:rPr>
              <a:t>          Objective 3.3 To fully break my project down into all of the individual tasks that I will need to perform for my project to be successful.</a:t>
            </a:r>
            <a:endParaRPr lang="en-GB" sz="22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2200" dirty="0">
                <a:effectLst/>
                <a:latin typeface="Arial" panose="020B0604020202020204" pitchFamily="34" charset="0"/>
                <a:ea typeface="Times New Roman" panose="02020603050405020304" pitchFamily="18" charset="0"/>
                <a:cs typeface="Arial" panose="020B0604020202020204" pitchFamily="34" charset="0"/>
              </a:rPr>
              <a:t>          Objective 3.4 To produce a time management resource that sets specific deadlines for each of the specific tasks in my project to be completed.</a:t>
            </a:r>
            <a:endParaRPr lang="en-GB" sz="22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lgn="just">
              <a:buNone/>
            </a:pPr>
            <a:r>
              <a:rPr lang="en-GB" sz="2200" dirty="0">
                <a:effectLst/>
                <a:latin typeface="Arial" panose="020B0604020202020204" pitchFamily="34" charset="0"/>
                <a:ea typeface="Times New Roman" panose="02020603050405020304" pitchFamily="18" charset="0"/>
                <a:cs typeface="Arial" panose="020B0604020202020204" pitchFamily="34" charset="0"/>
              </a:rPr>
              <a:t> </a:t>
            </a:r>
            <a:endParaRPr lang="en-GB" sz="22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2200" dirty="0">
                <a:effectLst/>
                <a:latin typeface="Arial" panose="020B0604020202020204" pitchFamily="34" charset="0"/>
                <a:ea typeface="Times New Roman" panose="02020603050405020304" pitchFamily="18" charset="0"/>
                <a:cs typeface="Arial" panose="020B0604020202020204" pitchFamily="34" charset="0"/>
              </a:rPr>
              <a:t>Aim 4- To develop the range of skills required to produce a high-quality dissertation</a:t>
            </a:r>
            <a:endParaRPr lang="en-GB" sz="22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2200" dirty="0">
                <a:effectLst/>
                <a:latin typeface="Arial" panose="020B0604020202020204" pitchFamily="34" charset="0"/>
                <a:ea typeface="Times New Roman" panose="02020603050405020304" pitchFamily="18" charset="0"/>
                <a:cs typeface="Arial" panose="020B0604020202020204" pitchFamily="34" charset="0"/>
              </a:rPr>
              <a:t>         Objective 4.1 To acquire a high level of digital literacy to help my research topics, by making use of Boolean search terms and resources such as Google Scholar.</a:t>
            </a:r>
            <a:endParaRPr lang="en-GB" sz="22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2200" dirty="0">
                <a:effectLst/>
                <a:latin typeface="Arial" panose="020B0604020202020204" pitchFamily="34" charset="0"/>
                <a:ea typeface="Times New Roman" panose="02020603050405020304" pitchFamily="18" charset="0"/>
                <a:cs typeface="Arial" panose="020B0604020202020204" pitchFamily="34" charset="0"/>
              </a:rPr>
              <a:t>         Objective 4.2 To practice secondary source analysis by researching analysis techniques such as “CAP”.</a:t>
            </a:r>
            <a:endParaRPr lang="en-GB" sz="22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r>
              <a:rPr lang="en-GB" sz="2200" dirty="0">
                <a:effectLst/>
                <a:latin typeface="Arial" panose="020B0604020202020204" pitchFamily="34" charset="0"/>
                <a:ea typeface="Times New Roman" panose="02020603050405020304" pitchFamily="18" charset="0"/>
                <a:cs typeface="Arial" panose="020B0604020202020204" pitchFamily="34" charset="0"/>
              </a:rPr>
              <a:t>          Objective 4.3 To research the Harvard referencing system and best referencing practices and determine which of these I will use in my project.</a:t>
            </a:r>
            <a:endParaRPr lang="en-GB" sz="22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GB" sz="1800" dirty="0"/>
          </a:p>
        </p:txBody>
      </p:sp>
    </p:spTree>
    <p:extLst>
      <p:ext uri="{BB962C8B-B14F-4D97-AF65-F5344CB8AC3E}">
        <p14:creationId xmlns:p14="http://schemas.microsoft.com/office/powerpoint/2010/main" val="45001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fade">
                                      <p:cBhvr>
                                        <p:cTn id="13" dur="500"/>
                                        <p:tgtEl>
                                          <p:spTgt spid="3">
                                            <p:txEl>
                                              <p:pRg st="8" end="8"/>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fade">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A61F4FA-1491-43AB-AE3F-CB2836BE482A}"/>
              </a:ext>
            </a:extLst>
          </p:cNvPr>
          <p:cNvSpPr>
            <a:spLocks noGrp="1"/>
          </p:cNvSpPr>
          <p:nvPr>
            <p:ph type="title"/>
          </p:nvPr>
        </p:nvSpPr>
        <p:spPr>
          <a:xfrm>
            <a:off x="1141413" y="618518"/>
            <a:ext cx="4459286" cy="1478570"/>
          </a:xfrm>
        </p:spPr>
        <p:txBody>
          <a:bodyPr>
            <a:normAutofit/>
          </a:bodyPr>
          <a:lstStyle/>
          <a:p>
            <a:r>
              <a:rPr lang="en-GB" sz="3200" b="1" u="sng"/>
              <a:t>Planning Dissertation</a:t>
            </a:r>
          </a:p>
        </p:txBody>
      </p:sp>
      <p:sp>
        <p:nvSpPr>
          <p:cNvPr id="3" name="Content Placeholder 2">
            <a:extLst>
              <a:ext uri="{FF2B5EF4-FFF2-40B4-BE49-F238E27FC236}">
                <a16:creationId xmlns:a16="http://schemas.microsoft.com/office/drawing/2014/main" id="{9F1F54EF-B1C1-4400-9B55-D435B4AC8219}"/>
              </a:ext>
            </a:extLst>
          </p:cNvPr>
          <p:cNvSpPr>
            <a:spLocks noGrp="1"/>
          </p:cNvSpPr>
          <p:nvPr>
            <p:ph idx="1"/>
          </p:nvPr>
        </p:nvSpPr>
        <p:spPr>
          <a:xfrm>
            <a:off x="1141412" y="1858963"/>
            <a:ext cx="4459287" cy="4760912"/>
          </a:xfrm>
        </p:spPr>
        <p:txBody>
          <a:bodyPr>
            <a:normAutofit fontScale="92500" lnSpcReduction="10000"/>
          </a:bodyPr>
          <a:lstStyle/>
          <a:p>
            <a:pPr>
              <a:lnSpc>
                <a:spcPct val="110000"/>
              </a:lnSpc>
            </a:pPr>
            <a:r>
              <a:rPr lang="en-GB" sz="2000" dirty="0"/>
              <a:t>Researched multiple planning methods and settled on using a Gantt Chart and table.</a:t>
            </a:r>
          </a:p>
          <a:p>
            <a:pPr>
              <a:lnSpc>
                <a:spcPct val="110000"/>
              </a:lnSpc>
            </a:pPr>
            <a:r>
              <a:rPr lang="en-GB" sz="2000" dirty="0"/>
              <a:t>My plan was detailed but significantly altered through actually writing the dissertation.</a:t>
            </a:r>
          </a:p>
          <a:p>
            <a:pPr>
              <a:lnSpc>
                <a:spcPct val="110000"/>
              </a:lnSpc>
            </a:pPr>
            <a:r>
              <a:rPr lang="en-GB" sz="2000" dirty="0"/>
              <a:t>COVID-19 meant deadlines changed significantly.</a:t>
            </a:r>
          </a:p>
          <a:p>
            <a:pPr>
              <a:lnSpc>
                <a:spcPct val="110000"/>
              </a:lnSpc>
            </a:pPr>
            <a:r>
              <a:rPr lang="en-GB" sz="2000" dirty="0"/>
              <a:t>My plan was well-produced but ultimately ineffective.</a:t>
            </a:r>
          </a:p>
          <a:p>
            <a:pPr>
              <a:lnSpc>
                <a:spcPct val="110000"/>
              </a:lnSpc>
            </a:pPr>
            <a:r>
              <a:rPr lang="en-GB" sz="2000" dirty="0"/>
              <a:t>I would make my plan more free-form if I had to do it again, but I also feel that no plan would have worked due to the unforeseen impact of the pandemic.</a:t>
            </a:r>
          </a:p>
        </p:txBody>
      </p:sp>
      <p:pic>
        <p:nvPicPr>
          <p:cNvPr id="4" name="Picture 3" descr="Chart, bar chart&#10;&#10;Description automatically generated">
            <a:extLst>
              <a:ext uri="{FF2B5EF4-FFF2-40B4-BE49-F238E27FC236}">
                <a16:creationId xmlns:a16="http://schemas.microsoft.com/office/drawing/2014/main" id="{F5CBFA14-E048-41B0-B80A-315AFB8591B6}"/>
              </a:ext>
            </a:extLst>
          </p:cNvPr>
          <p:cNvPicPr>
            <a:picLocks noChangeAspect="1"/>
          </p:cNvPicPr>
          <p:nvPr/>
        </p:nvPicPr>
        <p:blipFill rotWithShape="1">
          <a:blip r:embed="rId4"/>
          <a:srcRect t="9019"/>
          <a:stretch/>
        </p:blipFill>
        <p:spPr>
          <a:xfrm>
            <a:off x="6096000" y="1738720"/>
            <a:ext cx="5456279" cy="33556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451188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805D-17D0-476D-BD86-C2FD81D910C8}"/>
              </a:ext>
            </a:extLst>
          </p:cNvPr>
          <p:cNvSpPr>
            <a:spLocks noGrp="1"/>
          </p:cNvSpPr>
          <p:nvPr>
            <p:ph type="title"/>
          </p:nvPr>
        </p:nvSpPr>
        <p:spPr/>
        <p:txBody>
          <a:bodyPr/>
          <a:lstStyle/>
          <a:p>
            <a:pPr algn="ctr"/>
            <a:r>
              <a:rPr lang="en-GB" b="1" u="sng" dirty="0"/>
              <a:t>Problem Solving and Skill Developed</a:t>
            </a:r>
          </a:p>
        </p:txBody>
      </p:sp>
      <p:sp>
        <p:nvSpPr>
          <p:cNvPr id="3" name="Content Placeholder 2">
            <a:extLst>
              <a:ext uri="{FF2B5EF4-FFF2-40B4-BE49-F238E27FC236}">
                <a16:creationId xmlns:a16="http://schemas.microsoft.com/office/drawing/2014/main" id="{1606C14C-3A79-40FE-9CF5-86E3FD6D4EE2}"/>
              </a:ext>
            </a:extLst>
          </p:cNvPr>
          <p:cNvSpPr>
            <a:spLocks noGrp="1"/>
          </p:cNvSpPr>
          <p:nvPr>
            <p:ph idx="1"/>
          </p:nvPr>
        </p:nvSpPr>
        <p:spPr>
          <a:xfrm>
            <a:off x="1141412" y="1657350"/>
            <a:ext cx="9905999" cy="4133851"/>
          </a:xfrm>
        </p:spPr>
        <p:txBody>
          <a:bodyPr/>
          <a:lstStyle/>
          <a:p>
            <a:r>
              <a:rPr lang="en-GB" dirty="0"/>
              <a:t>I started writing my dissertation on overall AI use and came to a point where I realised that the project would be too long. I had to decide whether I should start over with a more focused question or not – </a:t>
            </a:r>
            <a:r>
              <a:rPr lang="en-GB" b="1" dirty="0"/>
              <a:t>problem solving skills developed</a:t>
            </a:r>
          </a:p>
          <a:p>
            <a:r>
              <a:rPr lang="en-GB" dirty="0"/>
              <a:t>There were lots of inaccurate and speculative resources on AI, it was difficulty to decide which resources were reliable. To do this, I researched “CAP”.</a:t>
            </a:r>
          </a:p>
          <a:p>
            <a:r>
              <a:rPr lang="en-GB" dirty="0"/>
              <a:t>Developed time management skills.</a:t>
            </a:r>
          </a:p>
          <a:p>
            <a:r>
              <a:rPr lang="en-GB" dirty="0"/>
              <a:t>Critical thinking skills.</a:t>
            </a:r>
          </a:p>
        </p:txBody>
      </p:sp>
    </p:spTree>
    <p:extLst>
      <p:ext uri="{BB962C8B-B14F-4D97-AF65-F5344CB8AC3E}">
        <p14:creationId xmlns:p14="http://schemas.microsoft.com/office/powerpoint/2010/main" val="1607827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62BB5-6E75-4377-B45B-9158888FD242}"/>
              </a:ext>
            </a:extLst>
          </p:cNvPr>
          <p:cNvSpPr>
            <a:spLocks noGrp="1"/>
          </p:cNvSpPr>
          <p:nvPr>
            <p:ph type="title"/>
          </p:nvPr>
        </p:nvSpPr>
        <p:spPr/>
        <p:txBody>
          <a:bodyPr/>
          <a:lstStyle/>
          <a:p>
            <a:pPr algn="ctr"/>
            <a:r>
              <a:rPr lang="en-GB" b="1" u="sng"/>
              <a:t>Evaluation of Project Outcome</a:t>
            </a:r>
            <a:endParaRPr lang="en-GB" b="1" u="sng" dirty="0"/>
          </a:p>
        </p:txBody>
      </p:sp>
      <p:sp>
        <p:nvSpPr>
          <p:cNvPr id="3" name="Content Placeholder 2">
            <a:extLst>
              <a:ext uri="{FF2B5EF4-FFF2-40B4-BE49-F238E27FC236}">
                <a16:creationId xmlns:a16="http://schemas.microsoft.com/office/drawing/2014/main" id="{505047BC-0A18-4B49-9971-AE64C5659A6E}"/>
              </a:ext>
            </a:extLst>
          </p:cNvPr>
          <p:cNvSpPr>
            <a:spLocks noGrp="1"/>
          </p:cNvSpPr>
          <p:nvPr>
            <p:ph idx="1"/>
          </p:nvPr>
        </p:nvSpPr>
        <p:spPr/>
        <p:txBody>
          <a:bodyPr/>
          <a:lstStyle/>
          <a:p>
            <a:r>
              <a:rPr lang="en-GB" dirty="0"/>
              <a:t>Overall, I am satisfied with my project as it is very thorough and comprehensive.</a:t>
            </a:r>
          </a:p>
          <a:p>
            <a:r>
              <a:rPr lang="en-GB" dirty="0"/>
              <a:t>Used over 100 reliable resources, I feel confidently about my conclusion. I used a wide range of resources – from podcasts to academic journals.</a:t>
            </a:r>
          </a:p>
          <a:p>
            <a:r>
              <a:rPr lang="en-GB" dirty="0"/>
              <a:t>The project process was not perfect, I would have devoted more time to research before formulating a question.</a:t>
            </a:r>
          </a:p>
        </p:txBody>
      </p:sp>
    </p:spTree>
    <p:extLst>
      <p:ext uri="{BB962C8B-B14F-4D97-AF65-F5344CB8AC3E}">
        <p14:creationId xmlns:p14="http://schemas.microsoft.com/office/powerpoint/2010/main" val="3869288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E05376-BE47-43F7-B9FF-CADEAD169EB5}"/>
              </a:ext>
            </a:extLst>
          </p:cNvPr>
          <p:cNvSpPr>
            <a:spLocks noGrp="1"/>
          </p:cNvSpPr>
          <p:nvPr>
            <p:ph type="title"/>
          </p:nvPr>
        </p:nvSpPr>
        <p:spPr>
          <a:xfrm>
            <a:off x="855266" y="618518"/>
            <a:ext cx="2851417" cy="1478570"/>
          </a:xfrm>
        </p:spPr>
        <p:txBody>
          <a:bodyPr>
            <a:normAutofit/>
          </a:bodyPr>
          <a:lstStyle/>
          <a:p>
            <a:r>
              <a:rPr lang="en-GB" sz="3200" b="1" u="sng">
                <a:solidFill>
                  <a:srgbClr val="FFFFFF"/>
                </a:solidFill>
              </a:rPr>
              <a:t>Q&amp;A Session</a:t>
            </a:r>
          </a:p>
        </p:txBody>
      </p:sp>
      <p:sp>
        <p:nvSpPr>
          <p:cNvPr id="3" name="Content Placeholder 2">
            <a:extLst>
              <a:ext uri="{FF2B5EF4-FFF2-40B4-BE49-F238E27FC236}">
                <a16:creationId xmlns:a16="http://schemas.microsoft.com/office/drawing/2014/main" id="{ACD96CBB-1F48-4D53-AECC-F877FC11503D}"/>
              </a:ext>
            </a:extLst>
          </p:cNvPr>
          <p:cNvSpPr>
            <a:spLocks noGrp="1"/>
          </p:cNvSpPr>
          <p:nvPr>
            <p:ph idx="1"/>
          </p:nvPr>
        </p:nvSpPr>
        <p:spPr>
          <a:xfrm>
            <a:off x="844620" y="2249487"/>
            <a:ext cx="2862444" cy="3957302"/>
          </a:xfrm>
        </p:spPr>
        <p:txBody>
          <a:bodyPr>
            <a:normAutofit/>
          </a:bodyPr>
          <a:lstStyle/>
          <a:p>
            <a:r>
              <a:rPr lang="en-GB" sz="1400">
                <a:solidFill>
                  <a:srgbClr val="FFFFFF"/>
                </a:solidFill>
              </a:rPr>
              <a:t>Thank you for listening.</a:t>
            </a:r>
          </a:p>
          <a:p>
            <a:r>
              <a:rPr lang="en-GB" sz="1400">
                <a:solidFill>
                  <a:srgbClr val="FFFFFF"/>
                </a:solidFill>
              </a:rPr>
              <a:t>I will now answer any questions.</a:t>
            </a:r>
          </a:p>
        </p:txBody>
      </p:sp>
      <p:grpSp>
        <p:nvGrpSpPr>
          <p:cNvPr id="17" name="Group 16">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Picture 3">
            <a:extLst>
              <a:ext uri="{FF2B5EF4-FFF2-40B4-BE49-F238E27FC236}">
                <a16:creationId xmlns:a16="http://schemas.microsoft.com/office/drawing/2014/main" id="{58BBC7AA-3D6C-4431-BB6D-8EF26825D385}"/>
              </a:ext>
            </a:extLst>
          </p:cNvPr>
          <p:cNvPicPr>
            <a:picLocks noChangeAspect="1"/>
          </p:cNvPicPr>
          <p:nvPr/>
        </p:nvPicPr>
        <p:blipFill>
          <a:blip r:embed="rId3"/>
          <a:stretch>
            <a:fillRect/>
          </a:stretch>
        </p:blipFill>
        <p:spPr>
          <a:xfrm>
            <a:off x="4711778" y="1501861"/>
            <a:ext cx="6844045" cy="3849774"/>
          </a:xfrm>
          <a:prstGeom prst="rect">
            <a:avLst/>
          </a:prstGeom>
        </p:spPr>
      </p:pic>
    </p:spTree>
    <p:extLst>
      <p:ext uri="{BB962C8B-B14F-4D97-AF65-F5344CB8AC3E}">
        <p14:creationId xmlns:p14="http://schemas.microsoft.com/office/powerpoint/2010/main" val="157279688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D74F-EAF6-480C-8491-E4AB96D040F2}"/>
              </a:ext>
            </a:extLst>
          </p:cNvPr>
          <p:cNvSpPr>
            <a:spLocks noGrp="1"/>
          </p:cNvSpPr>
          <p:nvPr>
            <p:ph type="title"/>
          </p:nvPr>
        </p:nvSpPr>
        <p:spPr>
          <a:xfrm>
            <a:off x="1141413" y="618518"/>
            <a:ext cx="9905998" cy="1478570"/>
          </a:xfrm>
        </p:spPr>
        <p:txBody>
          <a:bodyPr>
            <a:normAutofit/>
          </a:bodyPr>
          <a:lstStyle/>
          <a:p>
            <a:pPr algn="ctr"/>
            <a:r>
              <a:rPr lang="en-GB" sz="3300" b="1" u="sng" dirty="0"/>
              <a:t>To what extent do the use of Artificial Intelligence systems in Medicine contribute to the socio-economic condition of society?</a:t>
            </a:r>
          </a:p>
        </p:txBody>
      </p:sp>
      <p:sp>
        <p:nvSpPr>
          <p:cNvPr id="3" name="Content Placeholder 2">
            <a:extLst>
              <a:ext uri="{FF2B5EF4-FFF2-40B4-BE49-F238E27FC236}">
                <a16:creationId xmlns:a16="http://schemas.microsoft.com/office/drawing/2014/main" id="{702467BC-0779-443C-A135-C06F2258ACF9}"/>
              </a:ext>
            </a:extLst>
          </p:cNvPr>
          <p:cNvSpPr>
            <a:spLocks noGrp="1"/>
          </p:cNvSpPr>
          <p:nvPr>
            <p:ph idx="1"/>
          </p:nvPr>
        </p:nvSpPr>
        <p:spPr>
          <a:xfrm>
            <a:off x="1141412" y="2314575"/>
            <a:ext cx="4844521" cy="4238624"/>
          </a:xfrm>
        </p:spPr>
        <p:txBody>
          <a:bodyPr anchor="ctr">
            <a:normAutofit/>
          </a:bodyPr>
          <a:lstStyle/>
          <a:p>
            <a:pPr>
              <a:lnSpc>
                <a:spcPct val="110000"/>
              </a:lnSpc>
            </a:pPr>
            <a:r>
              <a:rPr lang="en-GB" sz="2000" dirty="0"/>
              <a:t>Artificial Intelligence (AI) – computer systems that perform tasks as well as humans.</a:t>
            </a:r>
          </a:p>
          <a:p>
            <a:pPr>
              <a:lnSpc>
                <a:spcPct val="110000"/>
              </a:lnSpc>
            </a:pPr>
            <a:r>
              <a:rPr lang="en-GB" sz="2000" dirty="0"/>
              <a:t>My dissertation focuses on the overall social and economic impact of AI systems in healthcare.</a:t>
            </a:r>
          </a:p>
          <a:p>
            <a:pPr>
              <a:lnSpc>
                <a:spcPct val="110000"/>
              </a:lnSpc>
            </a:pPr>
            <a:r>
              <a:rPr lang="en-GB" sz="2000" dirty="0"/>
              <a:t>Medical AI can be divided into two categories: systems that are in the </a:t>
            </a:r>
            <a:r>
              <a:rPr lang="en-GB" sz="2000" b="1" dirty="0"/>
              <a:t>research phase </a:t>
            </a:r>
            <a:r>
              <a:rPr lang="en-GB" sz="2000" dirty="0"/>
              <a:t>and systems that are </a:t>
            </a:r>
            <a:r>
              <a:rPr lang="en-GB" sz="2000" b="1" dirty="0"/>
              <a:t>currently used</a:t>
            </a:r>
            <a:r>
              <a:rPr lang="en-GB" sz="2000" dirty="0"/>
              <a:t> by medical professionals.</a:t>
            </a:r>
          </a:p>
        </p:txBody>
      </p:sp>
      <p:pic>
        <p:nvPicPr>
          <p:cNvPr id="4" name="Picture 3">
            <a:extLst>
              <a:ext uri="{FF2B5EF4-FFF2-40B4-BE49-F238E27FC236}">
                <a16:creationId xmlns:a16="http://schemas.microsoft.com/office/drawing/2014/main" id="{3AF95EDD-38AB-4B1C-9F65-B66C89A95B40}"/>
              </a:ext>
            </a:extLst>
          </p:cNvPr>
          <p:cNvPicPr>
            <a:picLocks noChangeAspect="1"/>
          </p:cNvPicPr>
          <p:nvPr/>
        </p:nvPicPr>
        <p:blipFill rotWithShape="1">
          <a:blip r:embed="rId3"/>
          <a:srcRect l="15483" r="24570" b="-2"/>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717463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D21E551-496E-4079-8161-9B5E2C99D16F}"/>
              </a:ext>
            </a:extLst>
          </p:cNvPr>
          <p:cNvSpPr>
            <a:spLocks noGrp="1"/>
          </p:cNvSpPr>
          <p:nvPr>
            <p:ph type="title"/>
          </p:nvPr>
        </p:nvSpPr>
        <p:spPr>
          <a:xfrm>
            <a:off x="1141413" y="618518"/>
            <a:ext cx="4459286" cy="1478570"/>
          </a:xfrm>
        </p:spPr>
        <p:txBody>
          <a:bodyPr>
            <a:normAutofit/>
          </a:bodyPr>
          <a:lstStyle/>
          <a:p>
            <a:r>
              <a:rPr lang="en-GB" sz="3200" b="1" u="sng"/>
              <a:t>Strengths and Weaknesses of AI </a:t>
            </a:r>
          </a:p>
        </p:txBody>
      </p:sp>
      <p:sp>
        <p:nvSpPr>
          <p:cNvPr id="3" name="Content Placeholder 2">
            <a:extLst>
              <a:ext uri="{FF2B5EF4-FFF2-40B4-BE49-F238E27FC236}">
                <a16:creationId xmlns:a16="http://schemas.microsoft.com/office/drawing/2014/main" id="{566AE5AF-CAB2-41C7-82BB-ED1882F28728}"/>
              </a:ext>
            </a:extLst>
          </p:cNvPr>
          <p:cNvSpPr>
            <a:spLocks noGrp="1"/>
          </p:cNvSpPr>
          <p:nvPr>
            <p:ph idx="1"/>
          </p:nvPr>
        </p:nvSpPr>
        <p:spPr>
          <a:xfrm>
            <a:off x="1141412" y="2249487"/>
            <a:ext cx="4459287" cy="3695701"/>
          </a:xfrm>
        </p:spPr>
        <p:txBody>
          <a:bodyPr>
            <a:normAutofit/>
          </a:bodyPr>
          <a:lstStyle/>
          <a:p>
            <a:r>
              <a:rPr lang="en-GB" sz="2000" dirty="0">
                <a:solidFill>
                  <a:srgbClr val="00B050"/>
                </a:solidFill>
              </a:rPr>
              <a:t> </a:t>
            </a:r>
            <a:r>
              <a:rPr lang="en-GB" dirty="0"/>
              <a:t>Machine learning systems find underlying patterns in data.</a:t>
            </a:r>
          </a:p>
          <a:p>
            <a:r>
              <a:rPr lang="en-GB" dirty="0">
                <a:solidFill>
                  <a:srgbClr val="00B050"/>
                </a:solidFill>
              </a:rPr>
              <a:t> </a:t>
            </a:r>
            <a:r>
              <a:rPr lang="en-GB" dirty="0"/>
              <a:t>AI is effective at image analysis.</a:t>
            </a:r>
          </a:p>
          <a:p>
            <a:r>
              <a:rPr lang="en-GB" dirty="0">
                <a:solidFill>
                  <a:srgbClr val="FF0000"/>
                </a:solidFill>
              </a:rPr>
              <a:t> </a:t>
            </a:r>
            <a:r>
              <a:rPr lang="en-GB" dirty="0"/>
              <a:t>AI systems are limited by the accuracy, quality and size of data provided. This can lead to </a:t>
            </a:r>
            <a:r>
              <a:rPr lang="en-GB" b="1" dirty="0"/>
              <a:t>unintended biases</a:t>
            </a:r>
            <a:r>
              <a:rPr lang="en-GB" dirty="0"/>
              <a:t>. </a:t>
            </a:r>
          </a:p>
        </p:txBody>
      </p:sp>
      <p:pic>
        <p:nvPicPr>
          <p:cNvPr id="6" name="Picture 5">
            <a:extLst>
              <a:ext uri="{FF2B5EF4-FFF2-40B4-BE49-F238E27FC236}">
                <a16:creationId xmlns:a16="http://schemas.microsoft.com/office/drawing/2014/main" id="{8E4995E6-AA0C-4BBE-8524-519702B9817D}"/>
              </a:ext>
            </a:extLst>
          </p:cNvPr>
          <p:cNvPicPr>
            <a:picLocks noChangeAspect="1"/>
          </p:cNvPicPr>
          <p:nvPr/>
        </p:nvPicPr>
        <p:blipFill>
          <a:blip r:embed="rId4"/>
          <a:stretch>
            <a:fillRect/>
          </a:stretch>
        </p:blipFill>
        <p:spPr>
          <a:xfrm>
            <a:off x="6424848" y="618518"/>
            <a:ext cx="4798582"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5" name="Group 1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388354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53CB5-950E-41A9-91AC-D3346D9F612A}"/>
              </a:ext>
            </a:extLst>
          </p:cNvPr>
          <p:cNvSpPr>
            <a:spLocks noGrp="1"/>
          </p:cNvSpPr>
          <p:nvPr>
            <p:ph type="title"/>
          </p:nvPr>
        </p:nvSpPr>
        <p:spPr>
          <a:xfrm>
            <a:off x="1208088" y="-40045"/>
            <a:ext cx="9905998" cy="898011"/>
          </a:xfrm>
        </p:spPr>
        <p:txBody>
          <a:bodyPr/>
          <a:lstStyle/>
          <a:p>
            <a:pPr algn="ctr"/>
            <a:r>
              <a:rPr lang="en-GB" b="1" u="sng" dirty="0"/>
              <a:t>Example</a:t>
            </a:r>
          </a:p>
        </p:txBody>
      </p:sp>
      <p:sp>
        <p:nvSpPr>
          <p:cNvPr id="3" name="Content Placeholder 2">
            <a:extLst>
              <a:ext uri="{FF2B5EF4-FFF2-40B4-BE49-F238E27FC236}">
                <a16:creationId xmlns:a16="http://schemas.microsoft.com/office/drawing/2014/main" id="{33D9863D-7114-4730-A202-224B076D360D}"/>
              </a:ext>
            </a:extLst>
          </p:cNvPr>
          <p:cNvSpPr>
            <a:spLocks noGrp="1"/>
          </p:cNvSpPr>
          <p:nvPr>
            <p:ph idx="1"/>
          </p:nvPr>
        </p:nvSpPr>
        <p:spPr>
          <a:xfrm>
            <a:off x="905828" y="4914584"/>
            <a:ext cx="10944224" cy="1943415"/>
          </a:xfrm>
        </p:spPr>
        <p:txBody>
          <a:bodyPr>
            <a:normAutofit fontScale="92500" lnSpcReduction="10000"/>
          </a:bodyPr>
          <a:lstStyle/>
          <a:p>
            <a:r>
              <a:rPr lang="en-GB" dirty="0"/>
              <a:t>My model was trained on 2000 images of pigmented lesions.</a:t>
            </a:r>
          </a:p>
          <a:p>
            <a:r>
              <a:rPr lang="en-GB" dirty="0"/>
              <a:t>Outperforms dermatologists at skin cancer detection.</a:t>
            </a:r>
          </a:p>
          <a:p>
            <a:r>
              <a:rPr lang="en-GB" dirty="0"/>
              <a:t>Model will perform worse on people of colour.</a:t>
            </a:r>
          </a:p>
          <a:p>
            <a:r>
              <a:rPr lang="en-GB" dirty="0"/>
              <a:t>Try it - https://github.com/PhilipMortimer100/Tumour-Classification-Using-Machine-Learning</a:t>
            </a:r>
          </a:p>
        </p:txBody>
      </p:sp>
      <p:pic>
        <p:nvPicPr>
          <p:cNvPr id="5" name="Picture 4">
            <a:extLst>
              <a:ext uri="{FF2B5EF4-FFF2-40B4-BE49-F238E27FC236}">
                <a16:creationId xmlns:a16="http://schemas.microsoft.com/office/drawing/2014/main" id="{93031187-353E-42F0-AF06-57F805A5DD16}"/>
              </a:ext>
            </a:extLst>
          </p:cNvPr>
          <p:cNvPicPr>
            <a:picLocks noChangeAspect="1"/>
          </p:cNvPicPr>
          <p:nvPr/>
        </p:nvPicPr>
        <p:blipFill rotWithShape="1">
          <a:blip r:embed="rId2"/>
          <a:srcRect l="1749" t="11999" r="3235" b="20444"/>
          <a:stretch/>
        </p:blipFill>
        <p:spPr>
          <a:xfrm>
            <a:off x="608647" y="685799"/>
            <a:ext cx="10573703" cy="4228786"/>
          </a:xfrm>
          <a:prstGeom prst="rect">
            <a:avLst/>
          </a:prstGeom>
        </p:spPr>
      </p:pic>
    </p:spTree>
    <p:extLst>
      <p:ext uri="{BB962C8B-B14F-4D97-AF65-F5344CB8AC3E}">
        <p14:creationId xmlns:p14="http://schemas.microsoft.com/office/powerpoint/2010/main" val="1089721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0"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73C3A6-6B74-4BD5-A67D-6BF81EDD8B8A}"/>
              </a:ext>
            </a:extLst>
          </p:cNvPr>
          <p:cNvSpPr>
            <a:spLocks noGrp="1"/>
          </p:cNvSpPr>
          <p:nvPr>
            <p:ph type="title"/>
          </p:nvPr>
        </p:nvSpPr>
        <p:spPr>
          <a:xfrm>
            <a:off x="1141413" y="618518"/>
            <a:ext cx="4459286" cy="1478570"/>
          </a:xfrm>
        </p:spPr>
        <p:txBody>
          <a:bodyPr>
            <a:normAutofit/>
          </a:bodyPr>
          <a:lstStyle/>
          <a:p>
            <a:r>
              <a:rPr lang="en-GB" sz="3200" b="1" u="sng"/>
              <a:t>Prevalence of Medical AI</a:t>
            </a:r>
          </a:p>
        </p:txBody>
      </p:sp>
      <p:pic>
        <p:nvPicPr>
          <p:cNvPr id="133" name="Picture 132" descr="Table&#10;&#10;Description automatically generated">
            <a:extLst>
              <a:ext uri="{FF2B5EF4-FFF2-40B4-BE49-F238E27FC236}">
                <a16:creationId xmlns:a16="http://schemas.microsoft.com/office/drawing/2014/main" id="{2C46C6DF-FEC4-4898-83C4-B948C78B3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6818" y="618518"/>
            <a:ext cx="4714642"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2" name="Group 141">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3"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4"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5"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0"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aphicFrame>
        <p:nvGraphicFramePr>
          <p:cNvPr id="108" name="Content Placeholder 2">
            <a:extLst>
              <a:ext uri="{FF2B5EF4-FFF2-40B4-BE49-F238E27FC236}">
                <a16:creationId xmlns:a16="http://schemas.microsoft.com/office/drawing/2014/main" id="{AA8CDD2A-4C14-46D5-B22F-B6167EDDD674}"/>
              </a:ext>
            </a:extLst>
          </p:cNvPr>
          <p:cNvGraphicFramePr>
            <a:graphicFrameLocks noGrp="1"/>
          </p:cNvGraphicFramePr>
          <p:nvPr>
            <p:ph idx="1"/>
            <p:extLst>
              <p:ext uri="{D42A27DB-BD31-4B8C-83A1-F6EECF244321}">
                <p14:modId xmlns:p14="http://schemas.microsoft.com/office/powerpoint/2010/main" val="2613721484"/>
              </p:ext>
            </p:extLst>
          </p:nvPr>
        </p:nvGraphicFramePr>
        <p:xfrm>
          <a:off x="1141412" y="2249487"/>
          <a:ext cx="4459287" cy="39650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40382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48" name="Group 46">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48"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9"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2"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7"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9"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B503104-9EC4-4B8C-B41B-528CBD34383A}"/>
              </a:ext>
            </a:extLst>
          </p:cNvPr>
          <p:cNvSpPr>
            <a:spLocks noGrp="1"/>
          </p:cNvSpPr>
          <p:nvPr>
            <p:ph type="title"/>
          </p:nvPr>
        </p:nvSpPr>
        <p:spPr>
          <a:xfrm>
            <a:off x="1876425" y="1113282"/>
            <a:ext cx="3734941" cy="2396681"/>
          </a:xfrm>
        </p:spPr>
        <p:txBody>
          <a:bodyPr vert="horz" lIns="91440" tIns="45720" rIns="91440" bIns="45720" rtlCol="0" anchor="b">
            <a:normAutofit/>
          </a:bodyPr>
          <a:lstStyle/>
          <a:p>
            <a:r>
              <a:rPr lang="en-US" sz="4800" b="1" u="sng"/>
              <a:t>Research into Medical AI</a:t>
            </a:r>
          </a:p>
        </p:txBody>
      </p:sp>
      <p:sp>
        <p:nvSpPr>
          <p:cNvPr id="149" name="Round Diagonal Corner Rectangle 6">
            <a:extLst>
              <a:ext uri="{FF2B5EF4-FFF2-40B4-BE49-F238E27FC236}">
                <a16:creationId xmlns:a16="http://schemas.microsoft.com/office/drawing/2014/main" id="{01958E0A-0BC1-424F-9B41-D614FC13A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9DC87EB-B25D-45C8-8C12-C3233B704468}"/>
              </a:ext>
            </a:extLst>
          </p:cNvPr>
          <p:cNvPicPr>
            <a:picLocks noChangeAspect="1"/>
          </p:cNvPicPr>
          <p:nvPr/>
        </p:nvPicPr>
        <p:blipFill rotWithShape="1">
          <a:blip r:embed="rId4"/>
          <a:srcRect l="16878" r="15520" b="-3"/>
          <a:stretch/>
        </p:blipFill>
        <p:spPr>
          <a:xfrm>
            <a:off x="6421396" y="1136606"/>
            <a:ext cx="4635583" cy="4577297"/>
          </a:xfrm>
          <a:prstGeom prst="rect">
            <a:avLst/>
          </a:prstGeom>
        </p:spPr>
      </p:pic>
    </p:spTree>
    <p:extLst>
      <p:ext uri="{BB962C8B-B14F-4D97-AF65-F5344CB8AC3E}">
        <p14:creationId xmlns:p14="http://schemas.microsoft.com/office/powerpoint/2010/main" val="48178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328F4B-965D-4FC0-950D-53EC1C5E756F}"/>
              </a:ext>
            </a:extLst>
          </p:cNvPr>
          <p:cNvSpPr>
            <a:spLocks noGrp="1"/>
          </p:cNvSpPr>
          <p:nvPr>
            <p:ph type="title"/>
          </p:nvPr>
        </p:nvSpPr>
        <p:spPr>
          <a:xfrm>
            <a:off x="1141413" y="618518"/>
            <a:ext cx="4459286" cy="1478570"/>
          </a:xfrm>
        </p:spPr>
        <p:txBody>
          <a:bodyPr>
            <a:normAutofit/>
          </a:bodyPr>
          <a:lstStyle/>
          <a:p>
            <a:r>
              <a:rPr lang="en-GB" sz="3200" b="1" u="sng"/>
              <a:t>Breast Cancer Diagnosis System</a:t>
            </a:r>
          </a:p>
        </p:txBody>
      </p:sp>
      <p:sp>
        <p:nvSpPr>
          <p:cNvPr id="3" name="Content Placeholder 2">
            <a:extLst>
              <a:ext uri="{FF2B5EF4-FFF2-40B4-BE49-F238E27FC236}">
                <a16:creationId xmlns:a16="http://schemas.microsoft.com/office/drawing/2014/main" id="{D299371F-D5A6-4818-A900-B479FCDF4DF6}"/>
              </a:ext>
            </a:extLst>
          </p:cNvPr>
          <p:cNvSpPr>
            <a:spLocks noGrp="1"/>
          </p:cNvSpPr>
          <p:nvPr>
            <p:ph idx="1"/>
          </p:nvPr>
        </p:nvSpPr>
        <p:spPr>
          <a:xfrm>
            <a:off x="1141412" y="2249487"/>
            <a:ext cx="4459287" cy="3230563"/>
          </a:xfrm>
        </p:spPr>
        <p:txBody>
          <a:bodyPr>
            <a:normAutofit/>
          </a:bodyPr>
          <a:lstStyle/>
          <a:p>
            <a:pPr>
              <a:lnSpc>
                <a:spcPct val="110000"/>
              </a:lnSpc>
            </a:pPr>
            <a:r>
              <a:rPr lang="en-GB" sz="2000" dirty="0"/>
              <a:t>Trained on 29,000 mammograms (an X-Ray image of the breast).</a:t>
            </a:r>
          </a:p>
          <a:p>
            <a:pPr>
              <a:lnSpc>
                <a:spcPct val="110000"/>
              </a:lnSpc>
            </a:pPr>
            <a:r>
              <a:rPr lang="en-GB" sz="2000" dirty="0"/>
              <a:t>Had 1.2% fewer false positives and 2.7% fewer false negatives than British radiologists. </a:t>
            </a:r>
          </a:p>
          <a:p>
            <a:pPr>
              <a:lnSpc>
                <a:spcPct val="110000"/>
              </a:lnSpc>
            </a:pPr>
            <a:r>
              <a:rPr lang="en-GB" sz="2000" dirty="0"/>
              <a:t>This AI system performed as effectively as two radiologists combined.</a:t>
            </a:r>
          </a:p>
        </p:txBody>
      </p:sp>
      <p:pic>
        <p:nvPicPr>
          <p:cNvPr id="5" name="Picture 4" descr="Graphical user interface, application, Word&#10;&#10;Description automatically generated">
            <a:extLst>
              <a:ext uri="{FF2B5EF4-FFF2-40B4-BE49-F238E27FC236}">
                <a16:creationId xmlns:a16="http://schemas.microsoft.com/office/drawing/2014/main" id="{853E8039-8F4B-4FC3-B957-77541E174A2E}"/>
              </a:ext>
            </a:extLst>
          </p:cNvPr>
          <p:cNvPicPr>
            <a:picLocks noChangeAspect="1"/>
          </p:cNvPicPr>
          <p:nvPr/>
        </p:nvPicPr>
        <p:blipFill rotWithShape="1">
          <a:blip r:embed="rId4"/>
          <a:srcRect t="9019" r="35584" b="32888"/>
          <a:stretch/>
        </p:blipFill>
        <p:spPr>
          <a:xfrm>
            <a:off x="6096000" y="1881947"/>
            <a:ext cx="5456279" cy="306915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9"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330515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3618-D69B-44FF-8B9C-A9AB1D6A899A}"/>
              </a:ext>
            </a:extLst>
          </p:cNvPr>
          <p:cNvSpPr>
            <a:spLocks noGrp="1"/>
          </p:cNvSpPr>
          <p:nvPr>
            <p:ph type="title"/>
          </p:nvPr>
        </p:nvSpPr>
        <p:spPr>
          <a:xfrm>
            <a:off x="1141413" y="0"/>
            <a:ext cx="9905998" cy="1478570"/>
          </a:xfrm>
        </p:spPr>
        <p:txBody>
          <a:bodyPr/>
          <a:lstStyle/>
          <a:p>
            <a:pPr algn="ctr"/>
            <a:r>
              <a:rPr lang="en-GB" b="1" u="sng" dirty="0"/>
              <a:t>Socio–Economic Impact of System</a:t>
            </a:r>
          </a:p>
        </p:txBody>
      </p:sp>
      <p:sp>
        <p:nvSpPr>
          <p:cNvPr id="3" name="Content Placeholder 2">
            <a:extLst>
              <a:ext uri="{FF2B5EF4-FFF2-40B4-BE49-F238E27FC236}">
                <a16:creationId xmlns:a16="http://schemas.microsoft.com/office/drawing/2014/main" id="{C6F2352D-00A4-4A58-B7DD-9D62A0780AF0}"/>
              </a:ext>
            </a:extLst>
          </p:cNvPr>
          <p:cNvSpPr>
            <a:spLocks noGrp="1"/>
          </p:cNvSpPr>
          <p:nvPr>
            <p:ph idx="1"/>
          </p:nvPr>
        </p:nvSpPr>
        <p:spPr>
          <a:xfrm>
            <a:off x="1141413" y="1096960"/>
            <a:ext cx="9905999" cy="5418140"/>
          </a:xfrm>
        </p:spPr>
        <p:txBody>
          <a:bodyPr>
            <a:normAutofit/>
          </a:bodyPr>
          <a:lstStyle/>
          <a:p>
            <a:r>
              <a:rPr lang="en-GB" dirty="0">
                <a:solidFill>
                  <a:srgbClr val="00B050"/>
                </a:solidFill>
              </a:rPr>
              <a:t> </a:t>
            </a:r>
            <a:r>
              <a:rPr lang="en-GB" dirty="0"/>
              <a:t>Potential to save many lives.</a:t>
            </a:r>
          </a:p>
          <a:p>
            <a:r>
              <a:rPr lang="en-GB" dirty="0">
                <a:solidFill>
                  <a:srgbClr val="00B050"/>
                </a:solidFill>
              </a:rPr>
              <a:t> </a:t>
            </a:r>
            <a:r>
              <a:rPr lang="en-GB" dirty="0"/>
              <a:t>AI doesn’t get tired – more consistent analysis.</a:t>
            </a:r>
          </a:p>
          <a:p>
            <a:r>
              <a:rPr lang="en-GB" dirty="0">
                <a:solidFill>
                  <a:srgbClr val="00B050"/>
                </a:solidFill>
              </a:rPr>
              <a:t> </a:t>
            </a:r>
            <a:r>
              <a:rPr lang="en-GB" dirty="0"/>
              <a:t>Would address shortage in radiologists.</a:t>
            </a:r>
          </a:p>
          <a:p>
            <a:r>
              <a:rPr lang="en-GB" dirty="0">
                <a:solidFill>
                  <a:srgbClr val="00B050"/>
                </a:solidFill>
              </a:rPr>
              <a:t> </a:t>
            </a:r>
            <a:r>
              <a:rPr lang="en-GB" dirty="0"/>
              <a:t>Research like this will lead to accurate AI systems being used widely in healthcare in the future.</a:t>
            </a:r>
          </a:p>
          <a:p>
            <a:r>
              <a:rPr lang="en-GB" dirty="0">
                <a:solidFill>
                  <a:srgbClr val="FF0000"/>
                </a:solidFill>
              </a:rPr>
              <a:t> </a:t>
            </a:r>
            <a:r>
              <a:rPr lang="en-GB" dirty="0"/>
              <a:t>Ethical concerns about access to sensitive health data. Can be addressed by anonymisation.</a:t>
            </a:r>
          </a:p>
          <a:p>
            <a:r>
              <a:rPr lang="en-GB" dirty="0">
                <a:solidFill>
                  <a:srgbClr val="FF0000"/>
                </a:solidFill>
              </a:rPr>
              <a:t> </a:t>
            </a:r>
            <a:r>
              <a:rPr lang="en-GB" dirty="0"/>
              <a:t>This system has not been implemented yet.</a:t>
            </a:r>
          </a:p>
          <a:p>
            <a:r>
              <a:rPr lang="en-GB" dirty="0">
                <a:solidFill>
                  <a:srgbClr val="FF0000"/>
                </a:solidFill>
              </a:rPr>
              <a:t> </a:t>
            </a:r>
            <a:r>
              <a:rPr lang="en-GB" dirty="0"/>
              <a:t>Research is expensive. </a:t>
            </a:r>
            <a:endParaRPr lang="en-GB" dirty="0">
              <a:solidFill>
                <a:srgbClr val="FF0000"/>
              </a:solidFill>
            </a:endParaRPr>
          </a:p>
          <a:p>
            <a:r>
              <a:rPr lang="en-GB" dirty="0"/>
              <a:t>This system is similar to other systems currently being researched.</a:t>
            </a:r>
          </a:p>
          <a:p>
            <a:endParaRPr lang="en-GB" dirty="0"/>
          </a:p>
        </p:txBody>
      </p:sp>
    </p:spTree>
    <p:extLst>
      <p:ext uri="{BB962C8B-B14F-4D97-AF65-F5344CB8AC3E}">
        <p14:creationId xmlns:p14="http://schemas.microsoft.com/office/powerpoint/2010/main" val="3640903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0</TotalTime>
  <Words>1576</Words>
  <Application>Microsoft Office PowerPoint</Application>
  <PresentationFormat>Widescreen</PresentationFormat>
  <Paragraphs>114</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Tw Cen MT</vt:lpstr>
      <vt:lpstr>Circuit</vt:lpstr>
      <vt:lpstr>To what extent do the use of Artificial Intelligence systems in Medicine contribute to the socio-economic condition of society?</vt:lpstr>
      <vt:lpstr>Part One – Dissertation Outcome</vt:lpstr>
      <vt:lpstr>To what extent do the use of Artificial Intelligence systems in Medicine contribute to the socio-economic condition of society?</vt:lpstr>
      <vt:lpstr>Strengths and Weaknesses of AI </vt:lpstr>
      <vt:lpstr>Example</vt:lpstr>
      <vt:lpstr>Prevalence of Medical AI</vt:lpstr>
      <vt:lpstr>Research into Medical AI</vt:lpstr>
      <vt:lpstr>Breast Cancer Diagnosis System</vt:lpstr>
      <vt:lpstr>Socio–Economic Impact of System</vt:lpstr>
      <vt:lpstr>AI Systems Currently in Use</vt:lpstr>
      <vt:lpstr>Atrial Fibrillation Detection</vt:lpstr>
      <vt:lpstr>Atrial Fibrillation Detection Using the Apple Watch</vt:lpstr>
      <vt:lpstr>The Apple Heart Study</vt:lpstr>
      <vt:lpstr>Socio-Economic Implications of Apple Heart Study</vt:lpstr>
      <vt:lpstr>Socio-Economic Implications of Apple Heart Study</vt:lpstr>
      <vt:lpstr>Conclusion</vt:lpstr>
      <vt:lpstr>Part Two – Project Process</vt:lpstr>
      <vt:lpstr>How I Chose my Dissertation Title</vt:lpstr>
      <vt:lpstr>My Aims And Objectives and reflection</vt:lpstr>
      <vt:lpstr>My Aims And Objectives and Reflection</vt:lpstr>
      <vt:lpstr>Planning Dissertation</vt:lpstr>
      <vt:lpstr>Problem Solving and Skill Developed</vt:lpstr>
      <vt:lpstr>Evaluation of Project Outcome</vt:lpstr>
      <vt:lpstr>Q&amp;A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what extent do the use of Artificial Intelligence systems in Medicine contribute to the socio-economic condition of society?</dc:title>
  <dc:creator>MOR19845460 (Philip Mortimer)</dc:creator>
  <cp:lastModifiedBy>MOR19845460 (Philip Mortimer)</cp:lastModifiedBy>
  <cp:revision>1</cp:revision>
  <dcterms:created xsi:type="dcterms:W3CDTF">2021-01-06T12:25:49Z</dcterms:created>
  <dcterms:modified xsi:type="dcterms:W3CDTF">2021-01-06T12:26:39Z</dcterms:modified>
</cp:coreProperties>
</file>